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7" r:id="rId5"/>
    <p:sldMasterId id="2147483705" r:id="rId6"/>
  </p:sldMasterIdLst>
  <p:notesMasterIdLst>
    <p:notesMasterId r:id="rId35"/>
  </p:notesMasterIdLst>
  <p:handoutMasterIdLst>
    <p:handoutMasterId r:id="rId36"/>
  </p:handoutMasterIdLst>
  <p:sldIdLst>
    <p:sldId id="1530" r:id="rId7"/>
    <p:sldId id="258" r:id="rId8"/>
    <p:sldId id="259" r:id="rId9"/>
    <p:sldId id="260" r:id="rId10"/>
    <p:sldId id="1559" r:id="rId11"/>
    <p:sldId id="262" r:id="rId12"/>
    <p:sldId id="267" r:id="rId13"/>
    <p:sldId id="1560" r:id="rId14"/>
    <p:sldId id="264" r:id="rId15"/>
    <p:sldId id="265" r:id="rId16"/>
    <p:sldId id="1551" r:id="rId17"/>
    <p:sldId id="266" r:id="rId18"/>
    <p:sldId id="1561" r:id="rId19"/>
    <p:sldId id="1558" r:id="rId20"/>
    <p:sldId id="1571" r:id="rId21"/>
    <p:sldId id="1572" r:id="rId22"/>
    <p:sldId id="1573" r:id="rId23"/>
    <p:sldId id="1562" r:id="rId24"/>
    <p:sldId id="1563" r:id="rId25"/>
    <p:sldId id="1564" r:id="rId26"/>
    <p:sldId id="1567" r:id="rId27"/>
    <p:sldId id="1568" r:id="rId28"/>
    <p:sldId id="1566" r:id="rId29"/>
    <p:sldId id="1565" r:id="rId30"/>
    <p:sldId id="1569" r:id="rId31"/>
    <p:sldId id="1570" r:id="rId32"/>
    <p:sldId id="1574" r:id="rId33"/>
    <p:sldId id="263" r:id="rId34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" id="{8D7C0AAE-FF69-435C-82A1-0898E5AAEA0F}">
          <p14:sldIdLst>
            <p14:sldId id="1530"/>
            <p14:sldId id="258"/>
            <p14:sldId id="259"/>
            <p14:sldId id="260"/>
            <p14:sldId id="1559"/>
            <p14:sldId id="262"/>
            <p14:sldId id="267"/>
            <p14:sldId id="1560"/>
            <p14:sldId id="264"/>
            <p14:sldId id="265"/>
            <p14:sldId id="1551"/>
            <p14:sldId id="266"/>
            <p14:sldId id="1561"/>
            <p14:sldId id="1558"/>
            <p14:sldId id="1571"/>
            <p14:sldId id="1572"/>
            <p14:sldId id="1573"/>
            <p14:sldId id="1562"/>
            <p14:sldId id="1563"/>
            <p14:sldId id="1564"/>
            <p14:sldId id="1567"/>
            <p14:sldId id="1568"/>
            <p14:sldId id="1566"/>
            <p14:sldId id="1565"/>
            <p14:sldId id="1569"/>
            <p14:sldId id="1570"/>
            <p14:sldId id="15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1"/>
    <a:srgbClr val="D2D2D2"/>
    <a:srgbClr val="505050"/>
    <a:srgbClr val="004B50"/>
    <a:srgbClr val="002050"/>
    <a:srgbClr val="0078D6"/>
    <a:srgbClr val="00B29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25" autoAdjust="0"/>
  </p:normalViewPr>
  <p:slideViewPr>
    <p:cSldViewPr snapToGrid="0" snapToObjects="1">
      <p:cViewPr varScale="1">
        <p:scale>
          <a:sx n="60" d="100"/>
          <a:sy n="60" d="100"/>
        </p:scale>
        <p:origin x="10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380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ftFan Yang" userId="41cd67eaa387025b" providerId="LiveId" clId="{6EB5D060-A2D8-434F-AF15-8F496EF0FB1B}"/>
    <pc:docChg chg="undo addSld delSld modSection">
      <pc:chgData name="msftFan Yang" userId="41cd67eaa387025b" providerId="LiveId" clId="{6EB5D060-A2D8-434F-AF15-8F496EF0FB1B}" dt="2018-10-27T10:29:00.591" v="13" actId="2696"/>
      <pc:docMkLst>
        <pc:docMk/>
      </pc:docMkLst>
      <pc:sldChg chg="add del">
        <pc:chgData name="msftFan Yang" userId="41cd67eaa387025b" providerId="LiveId" clId="{6EB5D060-A2D8-434F-AF15-8F496EF0FB1B}" dt="2018-10-27T10:28:48.944" v="12" actId="2696"/>
        <pc:sldMkLst>
          <pc:docMk/>
          <pc:sldMk cId="1564342535" sldId="263"/>
        </pc:sldMkLst>
      </pc:sldChg>
      <pc:sldChg chg="del">
        <pc:chgData name="msftFan Yang" userId="41cd67eaa387025b" providerId="LiveId" clId="{6EB5D060-A2D8-434F-AF15-8F496EF0FB1B}" dt="2018-10-27T10:28:45.734" v="4" actId="2696"/>
        <pc:sldMkLst>
          <pc:docMk/>
          <pc:sldMk cId="55487256" sldId="296"/>
        </pc:sldMkLst>
      </pc:sldChg>
      <pc:sldChg chg="del">
        <pc:chgData name="msftFan Yang" userId="41cd67eaa387025b" providerId="LiveId" clId="{6EB5D060-A2D8-434F-AF15-8F496EF0FB1B}" dt="2018-10-27T10:28:45.921" v="5" actId="2696"/>
        <pc:sldMkLst>
          <pc:docMk/>
          <pc:sldMk cId="2623438023" sldId="301"/>
        </pc:sldMkLst>
      </pc:sldChg>
      <pc:sldChg chg="del">
        <pc:chgData name="msftFan Yang" userId="41cd67eaa387025b" providerId="LiveId" clId="{6EB5D060-A2D8-434F-AF15-8F496EF0FB1B}" dt="2018-10-27T10:28:46.308" v="7" actId="2696"/>
        <pc:sldMkLst>
          <pc:docMk/>
          <pc:sldMk cId="22527074" sldId="302"/>
        </pc:sldMkLst>
      </pc:sldChg>
      <pc:sldChg chg="del">
        <pc:chgData name="msftFan Yang" userId="41cd67eaa387025b" providerId="LiveId" clId="{6EB5D060-A2D8-434F-AF15-8F496EF0FB1B}" dt="2018-10-27T10:28:46.119" v="6" actId="2696"/>
        <pc:sldMkLst>
          <pc:docMk/>
          <pc:sldMk cId="3118665986" sldId="304"/>
        </pc:sldMkLst>
      </pc:sldChg>
      <pc:sldChg chg="del">
        <pc:chgData name="msftFan Yang" userId="41cd67eaa387025b" providerId="LiveId" clId="{6EB5D060-A2D8-434F-AF15-8F496EF0FB1B}" dt="2018-10-27T10:28:46.610" v="8" actId="2696"/>
        <pc:sldMkLst>
          <pc:docMk/>
          <pc:sldMk cId="3145708576" sldId="305"/>
        </pc:sldMkLst>
      </pc:sldChg>
      <pc:sldChg chg="del">
        <pc:chgData name="msftFan Yang" userId="41cd67eaa387025b" providerId="LiveId" clId="{6EB5D060-A2D8-434F-AF15-8F496EF0FB1B}" dt="2018-10-27T10:28:12.479" v="0" actId="2696"/>
        <pc:sldMkLst>
          <pc:docMk/>
          <pc:sldMk cId="2077617272" sldId="1537"/>
        </pc:sldMkLst>
      </pc:sldChg>
      <pc:sldChg chg="del">
        <pc:chgData name="msftFan Yang" userId="41cd67eaa387025b" providerId="LiveId" clId="{6EB5D060-A2D8-434F-AF15-8F496EF0FB1B}" dt="2018-10-27T10:28:33.772" v="1" actId="2696"/>
        <pc:sldMkLst>
          <pc:docMk/>
          <pc:sldMk cId="1369866421" sldId="1543"/>
        </pc:sldMkLst>
      </pc:sldChg>
      <pc:sldChg chg="del">
        <pc:chgData name="msftFan Yang" userId="41cd67eaa387025b" providerId="LiveId" clId="{6EB5D060-A2D8-434F-AF15-8F496EF0FB1B}" dt="2018-10-27T10:29:00.591" v="13" actId="2696"/>
        <pc:sldMkLst>
          <pc:docMk/>
          <pc:sldMk cId="3403196526" sldId="1553"/>
        </pc:sldMkLst>
      </pc:sldChg>
      <pc:sldChg chg="del">
        <pc:chgData name="msftFan Yang" userId="41cd67eaa387025b" providerId="LiveId" clId="{6EB5D060-A2D8-434F-AF15-8F496EF0FB1B}" dt="2018-10-27T10:28:36.919" v="2" actId="2696"/>
        <pc:sldMkLst>
          <pc:docMk/>
          <pc:sldMk cId="2101349268" sldId="1554"/>
        </pc:sldMkLst>
      </pc:sldChg>
      <pc:sldChg chg="del">
        <pc:chgData name="msftFan Yang" userId="41cd67eaa387025b" providerId="LiveId" clId="{6EB5D060-A2D8-434F-AF15-8F496EF0FB1B}" dt="2018-10-27T10:28:40.024" v="3" actId="2696"/>
        <pc:sldMkLst>
          <pc:docMk/>
          <pc:sldMk cId="169302936" sldId="1556"/>
        </pc:sldMkLst>
      </pc:sldChg>
      <pc:sldChg chg="del">
        <pc:chgData name="msftFan Yang" userId="41cd67eaa387025b" providerId="LiveId" clId="{6EB5D060-A2D8-434F-AF15-8F496EF0FB1B}" dt="2018-10-27T10:28:47.081" v="10" actId="2696"/>
        <pc:sldMkLst>
          <pc:docMk/>
          <pc:sldMk cId="2117471458" sldId="1558"/>
        </pc:sldMkLst>
      </pc:sldChg>
      <pc:sldMasterChg chg="delSldLayout">
        <pc:chgData name="msftFan Yang" userId="41cd67eaa387025b" providerId="LiveId" clId="{6EB5D060-A2D8-434F-AF15-8F496EF0FB1B}" dt="2018-10-27T10:28:46.614" v="9" actId="2696"/>
        <pc:sldMasterMkLst>
          <pc:docMk/>
          <pc:sldMasterMk cId="1974525479" sldId="2147483648"/>
        </pc:sldMasterMkLst>
        <pc:sldLayoutChg chg="del">
          <pc:chgData name="msftFan Yang" userId="41cd67eaa387025b" providerId="LiveId" clId="{6EB5D060-A2D8-434F-AF15-8F496EF0FB1B}" dt="2018-10-27T10:28:46.614" v="9" actId="2696"/>
          <pc:sldLayoutMkLst>
            <pc:docMk/>
            <pc:sldMasterMk cId="1974525479" sldId="2147483648"/>
            <pc:sldLayoutMk cId="312806915" sldId="214748370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E9DFC4-18A1-4B17-AD70-B2CA6E53DF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Research Faculty Summit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56CB1-26E7-4005-A0F3-9E76459240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8/1-2/2018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6F27-E36B-45A7-8BE3-4BF4FB14EC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3C5A3-5075-414E-B242-8230D80BD0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D6CCA-013C-4785-8634-18DB63392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57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Microsoft Faculty Summit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8/1-2-2018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C2E3A-6F70-4550-9712-242708E84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4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C2E3A-6F70-4550-9712-242708E84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1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DE85E-F0E9-094E-B661-DE2A2E776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B687D-DF60-5D45-B951-4E6835FBDC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1" y="2914983"/>
            <a:ext cx="7702090" cy="2399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2A8E3-F6E4-4340-9B38-846F07B834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9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1</a:t>
            </a:r>
          </a:p>
        </p:txBody>
      </p:sp>
    </p:spTree>
    <p:extLst>
      <p:ext uri="{BB962C8B-B14F-4D97-AF65-F5344CB8AC3E}">
        <p14:creationId xmlns:p14="http://schemas.microsoft.com/office/powerpoint/2010/main" val="427982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3E4570C-5387-7540-8B8A-EBC899B7A9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87" y="4492653"/>
            <a:ext cx="12930928" cy="1244600"/>
          </a:xfrm>
        </p:spPr>
        <p:txBody>
          <a:bodyPr vert="horz" lIns="182880" tIns="0" rIns="182880" bIns="0" rtlCol="0">
            <a:normAutofit/>
          </a:bodyPr>
          <a:lstStyle>
            <a:lvl1pPr>
              <a:defRPr lang="en-US" sz="3000" b="0" i="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Subhead can 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363C59-B16E-D44B-AAE9-175E9FFE20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Transition slide option 2</a:t>
            </a:r>
          </a:p>
        </p:txBody>
      </p:sp>
    </p:spTree>
    <p:extLst>
      <p:ext uri="{BB962C8B-B14F-4D97-AF65-F5344CB8AC3E}">
        <p14:creationId xmlns:p14="http://schemas.microsoft.com/office/powerpoint/2010/main" val="1969567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38506B1-D25A-F846-8A30-143C2DF9A3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5387" y="4492653"/>
            <a:ext cx="12930928" cy="1244600"/>
          </a:xfrm>
        </p:spPr>
        <p:txBody>
          <a:bodyPr vert="horz" lIns="182880" tIns="0" rIns="182880" bIns="0" rtlCol="0">
            <a:normAutofit/>
          </a:bodyPr>
          <a:lstStyle>
            <a:lvl1pPr>
              <a:defRPr lang="en-US" sz="3000" b="0" i="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Subhead can 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B831C-75BD-0048-B38E-76335878A9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Transition slide option 3</a:t>
            </a:r>
          </a:p>
        </p:txBody>
      </p:sp>
    </p:spTree>
    <p:extLst>
      <p:ext uri="{BB962C8B-B14F-4D97-AF65-F5344CB8AC3E}">
        <p14:creationId xmlns:p14="http://schemas.microsoft.com/office/powerpoint/2010/main" val="215141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1951BAE-420C-C140-B58B-E839D0F59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5" cy="1166813"/>
          </a:xfrm>
        </p:spPr>
        <p:txBody>
          <a:bodyPr vert="horz" lIns="182880" tIns="0" rIns="182880" bIns="0" rtlCol="0">
            <a:noAutofit/>
          </a:bodyPr>
          <a:lstStyle>
            <a:lvl1pPr>
              <a:spcBef>
                <a:spcPts val="0"/>
              </a:spcBef>
              <a:defRPr lang="en-US" sz="7000" baseline="0" dirty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marL="0" lv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427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350520" y="1772154"/>
            <a:ext cx="13585158" cy="2027801"/>
          </a:xfrm>
        </p:spPr>
        <p:txBody>
          <a:bodyPr wrap="square">
            <a:sp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16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7522846"/>
            <a:ext cx="14630401" cy="70675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4440" spc="-6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1271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5FF22-562D-4D69-8011-D2A083CC5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B147A048-8E87-4D93-9DED-D849178B8DE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95301" y="7645762"/>
            <a:ext cx="2613660" cy="126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674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00875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D7BC-E49E-4A6B-9B9D-D741CAB5C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00" y="2888986"/>
            <a:ext cx="8026399" cy="2238836"/>
          </a:xfrm>
        </p:spPr>
        <p:txBody>
          <a:bodyPr anchor="t" anchorCtr="0">
            <a:normAutofit/>
          </a:bodyPr>
          <a:lstStyle>
            <a:lvl1pPr algn="l">
              <a:lnSpc>
                <a:spcPct val="82000"/>
              </a:lnSpc>
              <a:defRPr sz="7200" spc="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B4B53-47AE-451A-BCD3-49EB15771429}"/>
              </a:ext>
            </a:extLst>
          </p:cNvPr>
          <p:cNvSpPr txBox="1"/>
          <p:nvPr userDrawn="1"/>
        </p:nvSpPr>
        <p:spPr>
          <a:xfrm>
            <a:off x="406401" y="4715196"/>
            <a:ext cx="6087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90" baseline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Systems | Fueling future disruptions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996D0-83D7-44D7-9FBD-438779D16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0F1B7-B0B7-46CF-B7D0-B5A9BC07D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4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0DC562-5095-428E-9A33-56C6B5817A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300" y="1549083"/>
            <a:ext cx="3441700" cy="4625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Session Code: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8996D0-83D7-44D7-9FBD-438779D168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715" t="-1935" r="33915" b="-2085"/>
          <a:stretch/>
        </p:blipFill>
        <p:spPr>
          <a:xfrm>
            <a:off x="8079698" y="0"/>
            <a:ext cx="6550701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0F1B7-B0B7-46CF-B7D0-B5A9BC07D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6D7BC-E49E-4A6B-9B9D-D741CAB5C2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00" y="2888986"/>
            <a:ext cx="8491220" cy="1977654"/>
          </a:xfrm>
        </p:spPr>
        <p:txBody>
          <a:bodyPr anchor="t" anchorCtr="0">
            <a:noAutofit/>
          </a:bodyPr>
          <a:lstStyle>
            <a:lvl1pPr algn="l">
              <a:lnSpc>
                <a:spcPct val="82000"/>
              </a:lnSpc>
              <a:defRPr sz="4800" spc="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F0E214-BBEC-48CA-A81C-0BD5F6B4AB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5202876"/>
            <a:ext cx="8128000" cy="892552"/>
          </a:xfr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 sz="2800"/>
            </a:lvl2pPr>
            <a:lvl3pPr marL="628650" indent="0">
              <a:buFontTx/>
              <a:buNone/>
              <a:defRPr/>
            </a:lvl3pPr>
            <a:lvl4pPr marL="9144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Title, Company 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763041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8B4C0-8958-3B4F-8820-F73EF987A2F5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D4D56-BE67-9343-AB2A-1C9FD57A4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65176"/>
            <a:ext cx="13987474" cy="1408634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5075905"/>
          </a:xfrm>
        </p:spPr>
        <p:txBody>
          <a:bodyPr/>
          <a:lstStyle>
            <a:lvl1pPr marL="285750" indent="-285750">
              <a:defRPr lang="en-US" sz="28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571500" indent="-285750">
              <a:defRPr lang="en-US" sz="24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71550" indent="-342900"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028700" indent="-228600">
              <a:defRPr lang="en-US" sz="18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28650" lvl="1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914400" lvl="2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20015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7568-EBFB-400A-96FB-70F3ADACEC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68DBD3-B907-4328-88BE-94C02275A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386057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65176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16" y="1764792"/>
            <a:ext cx="13994253" cy="515197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lvl="0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68B715-8419-47A8-88DA-4547353EF9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A4A78C1-A5C3-4FE8-868B-0C5D14198F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328812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78B4C0-8958-3B4F-8820-F73EF987A2F5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D4D56-BE67-9343-AB2A-1C9FD57A4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74320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5075905"/>
          </a:xfrm>
        </p:spPr>
        <p:txBody>
          <a:bodyPr/>
          <a:lstStyle>
            <a:lvl4pPr marL="1260475" indent="-295275"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06288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65176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601436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6016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rgbClr val="0082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lvl="0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B4FFAB6-8F99-4C94-B8E2-BC3DF92C98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892" y="7029565"/>
            <a:ext cx="3194221" cy="914400"/>
          </a:xfrm>
        </p:spPr>
        <p:txBody>
          <a:bodyPr>
            <a:normAutofit/>
          </a:bodyPr>
          <a:lstStyle>
            <a:lvl1pPr marL="0" indent="0">
              <a:lnSpc>
                <a:spcPct val="79000"/>
              </a:lnSpc>
              <a:spcBef>
                <a:spcPts val="0"/>
              </a:spcBef>
              <a:buFontTx/>
              <a:buNone/>
              <a:defRPr sz="2700" spc="-5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9144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3716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1828800" indent="0">
              <a:buFontTx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Research</a:t>
            </a:r>
            <a:br>
              <a:rPr lang="en-US" dirty="0"/>
            </a:br>
            <a:r>
              <a:rPr lang="en-US" dirty="0"/>
              <a:t>Faculty Summit 2018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A988B6-CB68-432D-AE2E-253A590BD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228" y="7710684"/>
            <a:ext cx="3396198" cy="25165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spc="-10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Systems | Fueling future disruptions</a:t>
            </a:r>
          </a:p>
        </p:txBody>
      </p:sp>
    </p:spTree>
    <p:extLst>
      <p:ext uri="{BB962C8B-B14F-4D97-AF65-F5344CB8AC3E}">
        <p14:creationId xmlns:p14="http://schemas.microsoft.com/office/powerpoint/2010/main" val="774087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65176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16" y="1764792"/>
            <a:ext cx="13994253" cy="59984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9216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1">
    <p:bg>
      <p:bgPr>
        <a:solidFill>
          <a:srgbClr val="0082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79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2">
    <p:bg>
      <p:bgPr>
        <a:solidFill>
          <a:srgbClr val="004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485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_3">
    <p:bg>
      <p:bgPr>
        <a:solidFill>
          <a:srgbClr val="007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30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1</a:t>
            </a:r>
          </a:p>
        </p:txBody>
      </p:sp>
    </p:spTree>
    <p:extLst>
      <p:ext uri="{BB962C8B-B14F-4D97-AF65-F5344CB8AC3E}">
        <p14:creationId xmlns:p14="http://schemas.microsoft.com/office/powerpoint/2010/main" val="418466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2">
    <p:bg>
      <p:bgPr>
        <a:solidFill>
          <a:srgbClr val="0082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2</a:t>
            </a:r>
          </a:p>
        </p:txBody>
      </p:sp>
    </p:spTree>
    <p:extLst>
      <p:ext uri="{BB962C8B-B14F-4D97-AF65-F5344CB8AC3E}">
        <p14:creationId xmlns:p14="http://schemas.microsoft.com/office/powerpoint/2010/main" val="90506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3">
    <p:bg>
      <p:bgPr>
        <a:solidFill>
          <a:srgbClr val="0078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7FF86C-FB86-584E-8B5F-FEA9C3B5C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4492653"/>
            <a:ext cx="12931515" cy="1244600"/>
          </a:xfrm>
        </p:spPr>
        <p:txBody>
          <a:bodyPr lIns="182880" tIns="0" rIns="182880" bIns="0">
            <a:normAutofit/>
          </a:bodyPr>
          <a:lstStyle>
            <a:lvl1pPr marL="0" indent="0">
              <a:buNone/>
              <a:defRPr sz="3000" b="0" i="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Subhead can go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Transition slide option 3</a:t>
            </a:r>
          </a:p>
        </p:txBody>
      </p:sp>
    </p:spTree>
    <p:extLst>
      <p:ext uri="{BB962C8B-B14F-4D97-AF65-F5344CB8AC3E}">
        <p14:creationId xmlns:p14="http://schemas.microsoft.com/office/powerpoint/2010/main" val="358264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4CEBA11-B12E-394C-AB9F-F42D14A971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127375"/>
            <a:ext cx="12931516" cy="1166813"/>
          </a:xfrm>
        </p:spPr>
        <p:txBody>
          <a:bodyPr lIns="182880" tIns="0" rIns="182880" bIns="0">
            <a:noAutofit/>
          </a:bodyPr>
          <a:lstStyle>
            <a:lvl1pPr marL="0" indent="0">
              <a:lnSpc>
                <a:spcPct val="100000"/>
              </a:lnSpc>
              <a:buNone/>
              <a:defRPr sz="7000" baseline="0">
                <a:solidFill>
                  <a:schemeClr val="bg1"/>
                </a:solidFill>
                <a:latin typeface="Segoe Pro Light"/>
                <a:cs typeface="Segoe Pro Light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903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74320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667" y="1764792"/>
            <a:ext cx="13994253" cy="5151978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E23B8E-85AE-4015-934D-A7FD650005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16" y="7028085"/>
            <a:ext cx="3395766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4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09E53EC2-893F-4A2C-9092-A3C5B651928F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95301" y="7645762"/>
            <a:ext cx="2613660" cy="126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674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D0082-E53E-4028-9250-6CC829C6A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300" y="457200"/>
            <a:ext cx="1453005" cy="3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94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3616" y="2718551"/>
            <a:ext cx="7763509" cy="2022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802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12376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987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389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98344" y="505402"/>
            <a:ext cx="1050290" cy="203200"/>
          </a:xfrm>
          <a:custGeom>
            <a:avLst/>
            <a:gdLst/>
            <a:ahLst/>
            <a:cxnLst/>
            <a:rect l="l" t="t" r="r" b="b"/>
            <a:pathLst>
              <a:path w="1050289" h="203200">
                <a:moveTo>
                  <a:pt x="939575" y="66302"/>
                </a:moveTo>
                <a:lnTo>
                  <a:pt x="907819" y="66302"/>
                </a:lnTo>
                <a:lnTo>
                  <a:pt x="907819" y="47833"/>
                </a:lnTo>
                <a:lnTo>
                  <a:pt x="923697" y="9973"/>
                </a:lnTo>
                <a:lnTo>
                  <a:pt x="956007" y="0"/>
                </a:lnTo>
                <a:lnTo>
                  <a:pt x="963392" y="0"/>
                </a:lnTo>
                <a:lnTo>
                  <a:pt x="969300" y="738"/>
                </a:lnTo>
                <a:lnTo>
                  <a:pt x="973732" y="2400"/>
                </a:lnTo>
                <a:lnTo>
                  <a:pt x="974285" y="2585"/>
                </a:lnTo>
                <a:lnTo>
                  <a:pt x="974285" y="25856"/>
                </a:lnTo>
                <a:lnTo>
                  <a:pt x="953053" y="25856"/>
                </a:lnTo>
                <a:lnTo>
                  <a:pt x="948068" y="27887"/>
                </a:lnTo>
                <a:lnTo>
                  <a:pt x="941237" y="35829"/>
                </a:lnTo>
                <a:lnTo>
                  <a:pt x="939575" y="41739"/>
                </a:lnTo>
                <a:lnTo>
                  <a:pt x="939575" y="66302"/>
                </a:lnTo>
                <a:close/>
              </a:path>
              <a:path w="1050289" h="203200">
                <a:moveTo>
                  <a:pt x="974285" y="29549"/>
                </a:moveTo>
                <a:lnTo>
                  <a:pt x="968377" y="26964"/>
                </a:lnTo>
                <a:lnTo>
                  <a:pt x="963762" y="25856"/>
                </a:lnTo>
                <a:lnTo>
                  <a:pt x="974285" y="25856"/>
                </a:lnTo>
                <a:lnTo>
                  <a:pt x="974285" y="29549"/>
                </a:lnTo>
                <a:close/>
              </a:path>
              <a:path w="1050289" h="203200">
                <a:moveTo>
                  <a:pt x="1018042" y="66302"/>
                </a:moveTo>
                <a:lnTo>
                  <a:pt x="986471" y="66302"/>
                </a:lnTo>
                <a:lnTo>
                  <a:pt x="986471" y="36198"/>
                </a:lnTo>
                <a:lnTo>
                  <a:pt x="987209" y="36014"/>
                </a:lnTo>
                <a:lnTo>
                  <a:pt x="1016935" y="26964"/>
                </a:lnTo>
                <a:lnTo>
                  <a:pt x="1018042" y="26594"/>
                </a:lnTo>
                <a:lnTo>
                  <a:pt x="1018042" y="66302"/>
                </a:lnTo>
                <a:close/>
              </a:path>
              <a:path w="1050289" h="203200">
                <a:moveTo>
                  <a:pt x="1049799" y="91789"/>
                </a:moveTo>
                <a:lnTo>
                  <a:pt x="885664" y="91789"/>
                </a:lnTo>
                <a:lnTo>
                  <a:pt x="885664" y="66302"/>
                </a:lnTo>
                <a:lnTo>
                  <a:pt x="1049799" y="66302"/>
                </a:lnTo>
                <a:lnTo>
                  <a:pt x="1049799" y="91789"/>
                </a:lnTo>
                <a:close/>
              </a:path>
              <a:path w="1050289" h="203200">
                <a:moveTo>
                  <a:pt x="939575" y="199646"/>
                </a:moveTo>
                <a:lnTo>
                  <a:pt x="907819" y="199646"/>
                </a:lnTo>
                <a:lnTo>
                  <a:pt x="907819" y="91789"/>
                </a:lnTo>
                <a:lnTo>
                  <a:pt x="939575" y="91789"/>
                </a:lnTo>
                <a:lnTo>
                  <a:pt x="939575" y="199646"/>
                </a:lnTo>
                <a:close/>
              </a:path>
              <a:path w="1050289" h="203200">
                <a:moveTo>
                  <a:pt x="1030413" y="202786"/>
                </a:moveTo>
                <a:lnTo>
                  <a:pt x="1025981" y="202786"/>
                </a:lnTo>
                <a:lnTo>
                  <a:pt x="1008748" y="200123"/>
                </a:lnTo>
                <a:lnTo>
                  <a:pt x="996395" y="192143"/>
                </a:lnTo>
                <a:lnTo>
                  <a:pt x="988958" y="178866"/>
                </a:lnTo>
                <a:lnTo>
                  <a:pt x="986471" y="160308"/>
                </a:lnTo>
                <a:lnTo>
                  <a:pt x="986471" y="91789"/>
                </a:lnTo>
                <a:lnTo>
                  <a:pt x="1018042" y="91789"/>
                </a:lnTo>
                <a:lnTo>
                  <a:pt x="1018042" y="162894"/>
                </a:lnTo>
                <a:lnTo>
                  <a:pt x="1019519" y="168619"/>
                </a:lnTo>
                <a:lnTo>
                  <a:pt x="1022289" y="171943"/>
                </a:lnTo>
                <a:lnTo>
                  <a:pt x="1025058" y="175083"/>
                </a:lnTo>
                <a:lnTo>
                  <a:pt x="1029674" y="176745"/>
                </a:lnTo>
                <a:lnTo>
                  <a:pt x="1049799" y="176745"/>
                </a:lnTo>
                <a:lnTo>
                  <a:pt x="1049799" y="197984"/>
                </a:lnTo>
                <a:lnTo>
                  <a:pt x="1049245" y="198169"/>
                </a:lnTo>
                <a:lnTo>
                  <a:pt x="1047398" y="199277"/>
                </a:lnTo>
                <a:lnTo>
                  <a:pt x="1044260" y="200200"/>
                </a:lnTo>
                <a:lnTo>
                  <a:pt x="1039459" y="201309"/>
                </a:lnTo>
                <a:lnTo>
                  <a:pt x="1034844" y="202232"/>
                </a:lnTo>
                <a:lnTo>
                  <a:pt x="1030413" y="202786"/>
                </a:lnTo>
                <a:close/>
              </a:path>
              <a:path w="1050289" h="203200">
                <a:moveTo>
                  <a:pt x="1049799" y="176745"/>
                </a:moveTo>
                <a:lnTo>
                  <a:pt x="1037428" y="176745"/>
                </a:lnTo>
                <a:lnTo>
                  <a:pt x="1039644" y="176376"/>
                </a:lnTo>
                <a:lnTo>
                  <a:pt x="1042044" y="175822"/>
                </a:lnTo>
                <a:lnTo>
                  <a:pt x="1044629" y="175083"/>
                </a:lnTo>
                <a:lnTo>
                  <a:pt x="1046660" y="174160"/>
                </a:lnTo>
                <a:lnTo>
                  <a:pt x="1048506" y="173051"/>
                </a:lnTo>
                <a:lnTo>
                  <a:pt x="1049799" y="172128"/>
                </a:lnTo>
                <a:lnTo>
                  <a:pt x="1049799" y="176745"/>
                </a:lnTo>
                <a:close/>
              </a:path>
              <a:path w="1050289" h="203200">
                <a:moveTo>
                  <a:pt x="813104" y="202786"/>
                </a:moveTo>
                <a:lnTo>
                  <a:pt x="773926" y="192345"/>
                </a:lnTo>
                <a:lnTo>
                  <a:pt x="746857" y="149334"/>
                </a:lnTo>
                <a:lnTo>
                  <a:pt x="745715" y="134452"/>
                </a:lnTo>
                <a:lnTo>
                  <a:pt x="746889" y="118805"/>
                </a:lnTo>
                <a:lnTo>
                  <a:pt x="764362" y="82185"/>
                </a:lnTo>
                <a:lnTo>
                  <a:pt x="800633" y="64369"/>
                </a:lnTo>
                <a:lnTo>
                  <a:pt x="816243" y="63163"/>
                </a:lnTo>
                <a:lnTo>
                  <a:pt x="830947" y="64305"/>
                </a:lnTo>
                <a:lnTo>
                  <a:pt x="844007" y="67734"/>
                </a:lnTo>
                <a:lnTo>
                  <a:pt x="855370" y="73447"/>
                </a:lnTo>
                <a:lnTo>
                  <a:pt x="864985" y="81447"/>
                </a:lnTo>
                <a:lnTo>
                  <a:pt x="870854" y="89019"/>
                </a:lnTo>
                <a:lnTo>
                  <a:pt x="814582" y="89019"/>
                </a:lnTo>
                <a:lnTo>
                  <a:pt x="806556" y="89746"/>
                </a:lnTo>
                <a:lnTo>
                  <a:pt x="778827" y="123457"/>
                </a:lnTo>
                <a:lnTo>
                  <a:pt x="778268" y="134452"/>
                </a:lnTo>
                <a:lnTo>
                  <a:pt x="778827" y="143222"/>
                </a:lnTo>
                <a:lnTo>
                  <a:pt x="806746" y="176053"/>
                </a:lnTo>
                <a:lnTo>
                  <a:pt x="814951" y="176745"/>
                </a:lnTo>
                <a:lnTo>
                  <a:pt x="869035" y="176745"/>
                </a:lnTo>
                <a:lnTo>
                  <a:pt x="863877" y="183394"/>
                </a:lnTo>
                <a:lnTo>
                  <a:pt x="853711" y="191878"/>
                </a:lnTo>
                <a:lnTo>
                  <a:pt x="841814" y="197938"/>
                </a:lnTo>
                <a:lnTo>
                  <a:pt x="828256" y="201574"/>
                </a:lnTo>
                <a:lnTo>
                  <a:pt x="813104" y="202786"/>
                </a:lnTo>
                <a:close/>
              </a:path>
              <a:path w="1050289" h="203200">
                <a:moveTo>
                  <a:pt x="869035" y="176745"/>
                </a:moveTo>
                <a:lnTo>
                  <a:pt x="814951" y="176745"/>
                </a:lnTo>
                <a:lnTo>
                  <a:pt x="823055" y="176050"/>
                </a:lnTo>
                <a:lnTo>
                  <a:pt x="830177" y="173952"/>
                </a:lnTo>
                <a:lnTo>
                  <a:pt x="850110" y="134452"/>
                </a:lnTo>
                <a:lnTo>
                  <a:pt x="850158" y="131681"/>
                </a:lnTo>
                <a:lnTo>
                  <a:pt x="849598" y="122565"/>
                </a:lnTo>
                <a:lnTo>
                  <a:pt x="822440" y="89711"/>
                </a:lnTo>
                <a:lnTo>
                  <a:pt x="814582" y="89019"/>
                </a:lnTo>
                <a:lnTo>
                  <a:pt x="870854" y="89019"/>
                </a:lnTo>
                <a:lnTo>
                  <a:pt x="872740" y="91451"/>
                </a:lnTo>
                <a:lnTo>
                  <a:pt x="878278" y="103170"/>
                </a:lnTo>
                <a:lnTo>
                  <a:pt x="881602" y="116586"/>
                </a:lnTo>
                <a:lnTo>
                  <a:pt x="882710" y="131681"/>
                </a:lnTo>
                <a:lnTo>
                  <a:pt x="881507" y="146982"/>
                </a:lnTo>
                <a:lnTo>
                  <a:pt x="877932" y="160724"/>
                </a:lnTo>
                <a:lnTo>
                  <a:pt x="872039" y="172873"/>
                </a:lnTo>
                <a:lnTo>
                  <a:pt x="869035" y="176745"/>
                </a:lnTo>
                <a:close/>
              </a:path>
              <a:path w="1050289" h="203200">
                <a:moveTo>
                  <a:pt x="728454" y="177853"/>
                </a:moveTo>
                <a:lnTo>
                  <a:pt x="693650" y="177853"/>
                </a:lnTo>
                <a:lnTo>
                  <a:pt x="700481" y="173421"/>
                </a:lnTo>
                <a:lnTo>
                  <a:pt x="700375" y="161047"/>
                </a:lnTo>
                <a:lnTo>
                  <a:pt x="699742" y="158831"/>
                </a:lnTo>
                <a:lnTo>
                  <a:pt x="697158" y="155137"/>
                </a:lnTo>
                <a:lnTo>
                  <a:pt x="694757" y="153105"/>
                </a:lnTo>
                <a:lnTo>
                  <a:pt x="691434" y="151258"/>
                </a:lnTo>
                <a:lnTo>
                  <a:pt x="687926" y="149227"/>
                </a:lnTo>
                <a:lnTo>
                  <a:pt x="682572" y="146641"/>
                </a:lnTo>
                <a:lnTo>
                  <a:pt x="675371" y="143686"/>
                </a:lnTo>
                <a:lnTo>
                  <a:pt x="666694" y="139992"/>
                </a:lnTo>
                <a:lnTo>
                  <a:pt x="660232" y="136483"/>
                </a:lnTo>
                <a:lnTo>
                  <a:pt x="656170" y="132974"/>
                </a:lnTo>
                <a:lnTo>
                  <a:pt x="651924" y="129465"/>
                </a:lnTo>
                <a:lnTo>
                  <a:pt x="648598" y="125212"/>
                </a:lnTo>
                <a:lnTo>
                  <a:pt x="646569" y="120600"/>
                </a:lnTo>
                <a:lnTo>
                  <a:pt x="644538" y="115798"/>
                </a:lnTo>
                <a:lnTo>
                  <a:pt x="643615" y="110258"/>
                </a:lnTo>
                <a:lnTo>
                  <a:pt x="643615" y="103978"/>
                </a:lnTo>
                <a:lnTo>
                  <a:pt x="665442" y="69474"/>
                </a:lnTo>
                <a:lnTo>
                  <a:pt x="694573" y="63163"/>
                </a:lnTo>
                <a:lnTo>
                  <a:pt x="699189" y="63163"/>
                </a:lnTo>
                <a:lnTo>
                  <a:pt x="724483" y="68703"/>
                </a:lnTo>
                <a:lnTo>
                  <a:pt x="725037" y="68888"/>
                </a:lnTo>
                <a:lnTo>
                  <a:pt x="725037" y="88095"/>
                </a:lnTo>
                <a:lnTo>
                  <a:pt x="687926" y="88095"/>
                </a:lnTo>
                <a:lnTo>
                  <a:pt x="683310" y="89388"/>
                </a:lnTo>
                <a:lnTo>
                  <a:pt x="679987" y="91789"/>
                </a:lnTo>
                <a:lnTo>
                  <a:pt x="676848" y="94375"/>
                </a:lnTo>
                <a:lnTo>
                  <a:pt x="675187" y="97514"/>
                </a:lnTo>
                <a:lnTo>
                  <a:pt x="675187" y="105641"/>
                </a:lnTo>
                <a:lnTo>
                  <a:pt x="676479" y="109150"/>
                </a:lnTo>
                <a:lnTo>
                  <a:pt x="679064" y="111551"/>
                </a:lnTo>
                <a:lnTo>
                  <a:pt x="681649" y="114136"/>
                </a:lnTo>
                <a:lnTo>
                  <a:pt x="687926" y="117461"/>
                </a:lnTo>
                <a:lnTo>
                  <a:pt x="697896" y="121339"/>
                </a:lnTo>
                <a:lnTo>
                  <a:pt x="706523" y="125217"/>
                </a:lnTo>
                <a:lnTo>
                  <a:pt x="732052" y="152182"/>
                </a:lnTo>
                <a:lnTo>
                  <a:pt x="732014" y="161416"/>
                </a:lnTo>
                <a:lnTo>
                  <a:pt x="731126" y="170013"/>
                </a:lnTo>
                <a:lnTo>
                  <a:pt x="728454" y="177853"/>
                </a:lnTo>
                <a:close/>
              </a:path>
              <a:path w="1050289" h="203200">
                <a:moveTo>
                  <a:pt x="725037" y="97884"/>
                </a:moveTo>
                <a:lnTo>
                  <a:pt x="698819" y="88095"/>
                </a:lnTo>
                <a:lnTo>
                  <a:pt x="725037" y="88095"/>
                </a:lnTo>
                <a:lnTo>
                  <a:pt x="725037" y="97884"/>
                </a:lnTo>
                <a:close/>
              </a:path>
              <a:path w="1050289" h="203200">
                <a:moveTo>
                  <a:pt x="678695" y="202786"/>
                </a:moveTo>
                <a:lnTo>
                  <a:pt x="673525" y="202786"/>
                </a:lnTo>
                <a:lnTo>
                  <a:pt x="667432" y="202047"/>
                </a:lnTo>
                <a:lnTo>
                  <a:pt x="643615" y="195214"/>
                </a:lnTo>
                <a:lnTo>
                  <a:pt x="643615" y="164741"/>
                </a:lnTo>
                <a:lnTo>
                  <a:pt x="650262" y="169542"/>
                </a:lnTo>
                <a:lnTo>
                  <a:pt x="656170" y="172497"/>
                </a:lnTo>
                <a:lnTo>
                  <a:pt x="662632" y="174714"/>
                </a:lnTo>
                <a:lnTo>
                  <a:pt x="668909" y="176745"/>
                </a:lnTo>
                <a:lnTo>
                  <a:pt x="674818" y="177853"/>
                </a:lnTo>
                <a:lnTo>
                  <a:pt x="728454" y="177853"/>
                </a:lnTo>
                <a:lnTo>
                  <a:pt x="728383" y="178061"/>
                </a:lnTo>
                <a:lnTo>
                  <a:pt x="690286" y="202062"/>
                </a:lnTo>
                <a:lnTo>
                  <a:pt x="678695" y="202786"/>
                </a:lnTo>
                <a:close/>
              </a:path>
              <a:path w="1050289" h="203200">
                <a:moveTo>
                  <a:pt x="559055" y="202786"/>
                </a:moveTo>
                <a:lnTo>
                  <a:pt x="519876" y="192345"/>
                </a:lnTo>
                <a:lnTo>
                  <a:pt x="492808" y="149334"/>
                </a:lnTo>
                <a:lnTo>
                  <a:pt x="491666" y="134452"/>
                </a:lnTo>
                <a:lnTo>
                  <a:pt x="492843" y="118805"/>
                </a:lnTo>
                <a:lnTo>
                  <a:pt x="510498" y="82185"/>
                </a:lnTo>
                <a:lnTo>
                  <a:pt x="546587" y="64369"/>
                </a:lnTo>
                <a:lnTo>
                  <a:pt x="562194" y="63163"/>
                </a:lnTo>
                <a:lnTo>
                  <a:pt x="576898" y="64305"/>
                </a:lnTo>
                <a:lnTo>
                  <a:pt x="589958" y="67734"/>
                </a:lnTo>
                <a:lnTo>
                  <a:pt x="601321" y="73447"/>
                </a:lnTo>
                <a:lnTo>
                  <a:pt x="610936" y="81447"/>
                </a:lnTo>
                <a:lnTo>
                  <a:pt x="616805" y="89019"/>
                </a:lnTo>
                <a:lnTo>
                  <a:pt x="560532" y="89019"/>
                </a:lnTo>
                <a:lnTo>
                  <a:pt x="552510" y="89746"/>
                </a:lnTo>
                <a:lnTo>
                  <a:pt x="524781" y="123457"/>
                </a:lnTo>
                <a:lnTo>
                  <a:pt x="524219" y="134452"/>
                </a:lnTo>
                <a:lnTo>
                  <a:pt x="524778" y="143222"/>
                </a:lnTo>
                <a:lnTo>
                  <a:pt x="552697" y="176053"/>
                </a:lnTo>
                <a:lnTo>
                  <a:pt x="560902" y="176745"/>
                </a:lnTo>
                <a:lnTo>
                  <a:pt x="614985" y="176745"/>
                </a:lnTo>
                <a:lnTo>
                  <a:pt x="609828" y="183394"/>
                </a:lnTo>
                <a:lnTo>
                  <a:pt x="599662" y="191878"/>
                </a:lnTo>
                <a:lnTo>
                  <a:pt x="587765" y="197938"/>
                </a:lnTo>
                <a:lnTo>
                  <a:pt x="574206" y="201574"/>
                </a:lnTo>
                <a:lnTo>
                  <a:pt x="559055" y="202786"/>
                </a:lnTo>
                <a:close/>
              </a:path>
              <a:path w="1050289" h="203200">
                <a:moveTo>
                  <a:pt x="614985" y="176745"/>
                </a:moveTo>
                <a:lnTo>
                  <a:pt x="560902" y="176745"/>
                </a:lnTo>
                <a:lnTo>
                  <a:pt x="569006" y="176050"/>
                </a:lnTo>
                <a:lnTo>
                  <a:pt x="576128" y="173952"/>
                </a:lnTo>
                <a:lnTo>
                  <a:pt x="596061" y="134452"/>
                </a:lnTo>
                <a:lnTo>
                  <a:pt x="596109" y="131681"/>
                </a:lnTo>
                <a:lnTo>
                  <a:pt x="595548" y="122565"/>
                </a:lnTo>
                <a:lnTo>
                  <a:pt x="568391" y="89711"/>
                </a:lnTo>
                <a:lnTo>
                  <a:pt x="560532" y="89019"/>
                </a:lnTo>
                <a:lnTo>
                  <a:pt x="616805" y="89019"/>
                </a:lnTo>
                <a:lnTo>
                  <a:pt x="618690" y="91451"/>
                </a:lnTo>
                <a:lnTo>
                  <a:pt x="624229" y="103170"/>
                </a:lnTo>
                <a:lnTo>
                  <a:pt x="627553" y="116586"/>
                </a:lnTo>
                <a:lnTo>
                  <a:pt x="628660" y="131681"/>
                </a:lnTo>
                <a:lnTo>
                  <a:pt x="627457" y="146982"/>
                </a:lnTo>
                <a:lnTo>
                  <a:pt x="623883" y="160724"/>
                </a:lnTo>
                <a:lnTo>
                  <a:pt x="617989" y="172873"/>
                </a:lnTo>
                <a:lnTo>
                  <a:pt x="614985" y="176745"/>
                </a:lnTo>
                <a:close/>
              </a:path>
              <a:path w="1050289" h="203200">
                <a:moveTo>
                  <a:pt x="489635" y="89388"/>
                </a:moveTo>
                <a:lnTo>
                  <a:pt x="443847" y="89388"/>
                </a:lnTo>
                <a:lnTo>
                  <a:pt x="446801" y="81816"/>
                </a:lnTo>
                <a:lnTo>
                  <a:pt x="450678" y="75906"/>
                </a:lnTo>
                <a:lnTo>
                  <a:pt x="455848" y="71473"/>
                </a:lnTo>
                <a:lnTo>
                  <a:pt x="461941" y="66487"/>
                </a:lnTo>
                <a:lnTo>
                  <a:pt x="468956" y="64086"/>
                </a:lnTo>
                <a:lnTo>
                  <a:pt x="482065" y="64086"/>
                </a:lnTo>
                <a:lnTo>
                  <a:pt x="486127" y="64640"/>
                </a:lnTo>
                <a:lnTo>
                  <a:pt x="489081" y="65933"/>
                </a:lnTo>
                <a:lnTo>
                  <a:pt x="489635" y="66118"/>
                </a:lnTo>
                <a:lnTo>
                  <a:pt x="489635" y="89388"/>
                </a:lnTo>
                <a:close/>
              </a:path>
              <a:path w="1050289" h="203200">
                <a:moveTo>
                  <a:pt x="443478" y="199646"/>
                </a:moveTo>
                <a:lnTo>
                  <a:pt x="412275" y="199646"/>
                </a:lnTo>
                <a:lnTo>
                  <a:pt x="412275" y="66302"/>
                </a:lnTo>
                <a:lnTo>
                  <a:pt x="443478" y="66302"/>
                </a:lnTo>
                <a:lnTo>
                  <a:pt x="443478" y="89388"/>
                </a:lnTo>
                <a:lnTo>
                  <a:pt x="489635" y="89388"/>
                </a:lnTo>
                <a:lnTo>
                  <a:pt x="489635" y="92343"/>
                </a:lnTo>
                <a:lnTo>
                  <a:pt x="463233" y="92343"/>
                </a:lnTo>
                <a:lnTo>
                  <a:pt x="456402" y="96037"/>
                </a:lnTo>
                <a:lnTo>
                  <a:pt x="443478" y="131312"/>
                </a:lnTo>
                <a:lnTo>
                  <a:pt x="443478" y="199646"/>
                </a:lnTo>
                <a:close/>
              </a:path>
              <a:path w="1050289" h="203200">
                <a:moveTo>
                  <a:pt x="489635" y="97699"/>
                </a:moveTo>
                <a:lnTo>
                  <a:pt x="488342" y="96776"/>
                </a:lnTo>
                <a:lnTo>
                  <a:pt x="486865" y="95667"/>
                </a:lnTo>
                <a:lnTo>
                  <a:pt x="484465" y="94744"/>
                </a:lnTo>
                <a:lnTo>
                  <a:pt x="480957" y="93821"/>
                </a:lnTo>
                <a:lnTo>
                  <a:pt x="477634" y="92897"/>
                </a:lnTo>
                <a:lnTo>
                  <a:pt x="474495" y="92343"/>
                </a:lnTo>
                <a:lnTo>
                  <a:pt x="489635" y="92343"/>
                </a:lnTo>
                <a:lnTo>
                  <a:pt x="489635" y="97699"/>
                </a:lnTo>
                <a:close/>
              </a:path>
              <a:path w="1050289" h="203200">
                <a:moveTo>
                  <a:pt x="350240" y="202786"/>
                </a:moveTo>
                <a:lnTo>
                  <a:pt x="308993" y="189870"/>
                </a:lnTo>
                <a:lnTo>
                  <a:pt x="286313" y="154467"/>
                </a:lnTo>
                <a:lnTo>
                  <a:pt x="284143" y="136483"/>
                </a:lnTo>
                <a:lnTo>
                  <a:pt x="284694" y="125962"/>
                </a:lnTo>
                <a:lnTo>
                  <a:pt x="303437" y="83270"/>
                </a:lnTo>
                <a:lnTo>
                  <a:pt x="345688" y="63717"/>
                </a:lnTo>
                <a:lnTo>
                  <a:pt x="356148" y="63163"/>
                </a:lnTo>
                <a:lnTo>
                  <a:pt x="361687" y="63163"/>
                </a:lnTo>
                <a:lnTo>
                  <a:pt x="388458" y="70181"/>
                </a:lnTo>
                <a:lnTo>
                  <a:pt x="388458" y="89019"/>
                </a:lnTo>
                <a:lnTo>
                  <a:pt x="357441" y="89019"/>
                </a:lnTo>
                <a:lnTo>
                  <a:pt x="348749" y="89781"/>
                </a:lnTo>
                <a:lnTo>
                  <a:pt x="319499" y="115452"/>
                </a:lnTo>
                <a:lnTo>
                  <a:pt x="316638" y="133713"/>
                </a:lnTo>
                <a:lnTo>
                  <a:pt x="317327" y="143273"/>
                </a:lnTo>
                <a:lnTo>
                  <a:pt x="340270" y="173952"/>
                </a:lnTo>
                <a:lnTo>
                  <a:pt x="356887" y="176745"/>
                </a:lnTo>
                <a:lnTo>
                  <a:pt x="388458" y="176745"/>
                </a:lnTo>
                <a:lnTo>
                  <a:pt x="388458" y="193736"/>
                </a:lnTo>
                <a:lnTo>
                  <a:pt x="379994" y="197800"/>
                </a:lnTo>
                <a:lnTo>
                  <a:pt x="370965" y="200570"/>
                </a:lnTo>
                <a:lnTo>
                  <a:pt x="361035" y="202232"/>
                </a:lnTo>
                <a:lnTo>
                  <a:pt x="350240" y="202786"/>
                </a:lnTo>
                <a:close/>
              </a:path>
              <a:path w="1050289" h="203200">
                <a:moveTo>
                  <a:pt x="388458" y="100469"/>
                </a:moveTo>
                <a:lnTo>
                  <a:pt x="357441" y="89019"/>
                </a:lnTo>
                <a:lnTo>
                  <a:pt x="388458" y="89019"/>
                </a:lnTo>
                <a:lnTo>
                  <a:pt x="388458" y="100469"/>
                </a:lnTo>
                <a:close/>
              </a:path>
              <a:path w="1050289" h="203200">
                <a:moveTo>
                  <a:pt x="388458" y="176745"/>
                </a:moveTo>
                <a:lnTo>
                  <a:pt x="361318" y="176745"/>
                </a:lnTo>
                <a:lnTo>
                  <a:pt x="366303" y="175822"/>
                </a:lnTo>
                <a:lnTo>
                  <a:pt x="371905" y="173952"/>
                </a:lnTo>
                <a:lnTo>
                  <a:pt x="377381" y="171943"/>
                </a:lnTo>
                <a:lnTo>
                  <a:pt x="382550" y="169358"/>
                </a:lnTo>
                <a:lnTo>
                  <a:pt x="387166" y="165849"/>
                </a:lnTo>
                <a:lnTo>
                  <a:pt x="388458" y="164925"/>
                </a:lnTo>
                <a:lnTo>
                  <a:pt x="388458" y="176745"/>
                </a:lnTo>
                <a:close/>
              </a:path>
              <a:path w="1050289" h="203200">
                <a:moveTo>
                  <a:pt x="252572" y="45802"/>
                </a:moveTo>
                <a:lnTo>
                  <a:pt x="242048" y="45802"/>
                </a:lnTo>
                <a:lnTo>
                  <a:pt x="237617" y="44140"/>
                </a:lnTo>
                <a:lnTo>
                  <a:pt x="233924" y="40631"/>
                </a:lnTo>
                <a:lnTo>
                  <a:pt x="230232" y="37306"/>
                </a:lnTo>
                <a:lnTo>
                  <a:pt x="228385" y="33059"/>
                </a:lnTo>
                <a:lnTo>
                  <a:pt x="228385" y="22716"/>
                </a:lnTo>
                <a:lnTo>
                  <a:pt x="230232" y="18284"/>
                </a:lnTo>
                <a:lnTo>
                  <a:pt x="237617" y="11265"/>
                </a:lnTo>
                <a:lnTo>
                  <a:pt x="242232" y="9603"/>
                </a:lnTo>
                <a:lnTo>
                  <a:pt x="252756" y="9603"/>
                </a:lnTo>
                <a:lnTo>
                  <a:pt x="257372" y="11450"/>
                </a:lnTo>
                <a:lnTo>
                  <a:pt x="260880" y="14959"/>
                </a:lnTo>
                <a:lnTo>
                  <a:pt x="264573" y="18468"/>
                </a:lnTo>
                <a:lnTo>
                  <a:pt x="266342" y="22716"/>
                </a:lnTo>
                <a:lnTo>
                  <a:pt x="266419" y="33059"/>
                </a:lnTo>
                <a:lnTo>
                  <a:pt x="264573" y="37306"/>
                </a:lnTo>
                <a:lnTo>
                  <a:pt x="260695" y="40631"/>
                </a:lnTo>
                <a:lnTo>
                  <a:pt x="257003" y="44140"/>
                </a:lnTo>
                <a:lnTo>
                  <a:pt x="252572" y="45802"/>
                </a:lnTo>
                <a:close/>
              </a:path>
              <a:path w="1050289" h="203200">
                <a:moveTo>
                  <a:pt x="30094" y="199646"/>
                </a:moveTo>
                <a:lnTo>
                  <a:pt x="0" y="199646"/>
                </a:lnTo>
                <a:lnTo>
                  <a:pt x="0" y="13666"/>
                </a:lnTo>
                <a:lnTo>
                  <a:pt x="45972" y="13666"/>
                </a:lnTo>
                <a:lnTo>
                  <a:pt x="62922" y="56514"/>
                </a:lnTo>
                <a:lnTo>
                  <a:pt x="30094" y="56514"/>
                </a:lnTo>
                <a:lnTo>
                  <a:pt x="30094" y="199646"/>
                </a:lnTo>
                <a:close/>
              </a:path>
              <a:path w="1050289" h="203200">
                <a:moveTo>
                  <a:pt x="130273" y="151812"/>
                </a:moveTo>
                <a:lnTo>
                  <a:pt x="100622" y="151812"/>
                </a:lnTo>
                <a:lnTo>
                  <a:pt x="156934" y="13666"/>
                </a:lnTo>
                <a:lnTo>
                  <a:pt x="201060" y="13666"/>
                </a:lnTo>
                <a:lnTo>
                  <a:pt x="201060" y="56514"/>
                </a:lnTo>
                <a:lnTo>
                  <a:pt x="168012" y="56514"/>
                </a:lnTo>
                <a:lnTo>
                  <a:pt x="130273" y="151812"/>
                </a:lnTo>
                <a:close/>
              </a:path>
              <a:path w="1050289" h="203200">
                <a:moveTo>
                  <a:pt x="111331" y="199646"/>
                </a:moveTo>
                <a:lnTo>
                  <a:pt x="88621" y="199646"/>
                </a:lnTo>
                <a:lnTo>
                  <a:pt x="31017" y="56514"/>
                </a:lnTo>
                <a:lnTo>
                  <a:pt x="62922" y="56514"/>
                </a:lnTo>
                <a:lnTo>
                  <a:pt x="100622" y="151812"/>
                </a:lnTo>
                <a:lnTo>
                  <a:pt x="130273" y="151812"/>
                </a:lnTo>
                <a:lnTo>
                  <a:pt x="111331" y="199646"/>
                </a:lnTo>
                <a:close/>
              </a:path>
              <a:path w="1050289" h="203200">
                <a:moveTo>
                  <a:pt x="201060" y="199646"/>
                </a:moveTo>
                <a:lnTo>
                  <a:pt x="169119" y="199646"/>
                </a:lnTo>
                <a:lnTo>
                  <a:pt x="169119" y="56514"/>
                </a:lnTo>
                <a:lnTo>
                  <a:pt x="201060" y="56514"/>
                </a:lnTo>
                <a:lnTo>
                  <a:pt x="201060" y="199646"/>
                </a:lnTo>
                <a:close/>
              </a:path>
              <a:path w="1050289" h="203200">
                <a:moveTo>
                  <a:pt x="262726" y="199646"/>
                </a:moveTo>
                <a:lnTo>
                  <a:pt x="231339" y="199646"/>
                </a:lnTo>
                <a:lnTo>
                  <a:pt x="231339" y="66302"/>
                </a:lnTo>
                <a:lnTo>
                  <a:pt x="262726" y="66302"/>
                </a:lnTo>
                <a:lnTo>
                  <a:pt x="262726" y="199646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95300" y="457199"/>
            <a:ext cx="309991" cy="310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03415" y="7669624"/>
            <a:ext cx="2453500" cy="102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046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E9EA8-94DA-4CC5-A40C-4B3D59746E77}"/>
              </a:ext>
            </a:extLst>
          </p:cNvPr>
          <p:cNvSpPr/>
          <p:nvPr userDrawn="1"/>
        </p:nvSpPr>
        <p:spPr>
          <a:xfrm>
            <a:off x="0" y="6918159"/>
            <a:ext cx="14630400" cy="131144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l"/>
            <a:endParaRPr lang="en-US" sz="2000" baseline="0" dirty="0">
              <a:latin typeface="Segoe U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1A3E98-927B-4847-8C98-B72016A83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97" t="-18346" r="36797" b="-5380"/>
          <a:stretch/>
        </p:blipFill>
        <p:spPr>
          <a:xfrm rot="5400000">
            <a:off x="10899364" y="4504917"/>
            <a:ext cx="1317791" cy="6144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71616B-D4DD-400F-94B6-29D26BD9AE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16" y="7028085"/>
            <a:ext cx="3395766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FFA2CE-A462-4C4E-BC7B-E8FD2D964B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438" y="7180287"/>
            <a:ext cx="2899450" cy="944894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2FA846D-57E8-5D46-9134-E0C5B4C9F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126" y="274320"/>
            <a:ext cx="13881956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6EE11-EC9C-4FEB-BBC8-6A6B55DB1B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764792"/>
            <a:ext cx="13987474" cy="6014368"/>
          </a:xfrm>
        </p:spPr>
        <p:txBody>
          <a:bodyPr/>
          <a:lstStyle>
            <a:lvl4pPr marL="1260475" indent="-295275">
              <a:defRPr lang="en-US" sz="1800" kern="1200" dirty="0">
                <a:gradFill>
                  <a:gsLst>
                    <a:gs pos="16667">
                      <a:schemeClr val="tx1"/>
                    </a:gs>
                    <a:gs pos="38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420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non-bulleted_text_no_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B0E4070-A431-BB4A-A6A6-854C4C98F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" y="274320"/>
            <a:ext cx="13897999" cy="892552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7198F-A9F1-4E89-98A0-603926DEF5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667" y="1764792"/>
            <a:ext cx="13994253" cy="599841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925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35050" indent="0">
              <a:buFontTx/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5328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2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4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4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488" y="274320"/>
            <a:ext cx="13822012" cy="1429753"/>
          </a:xfrm>
          <a:prstGeom prst="rect">
            <a:avLst/>
          </a:prstGeom>
        </p:spPr>
        <p:txBody>
          <a:bodyPr vert="horz" lIns="130622" tIns="65311" rIns="130622" bIns="65311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808" y="1768641"/>
            <a:ext cx="13822012" cy="5991727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7452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6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50" r:id="rId10"/>
    <p:sldLayoutId id="2147483651" r:id="rId11"/>
    <p:sldLayoutId id="2147483652" r:id="rId12"/>
    <p:sldLayoutId id="2147483656" r:id="rId13"/>
    <p:sldLayoutId id="2147483663" r:id="rId14"/>
    <p:sldLayoutId id="2147483703" r:id="rId15"/>
  </p:sldLayoutIdLst>
  <p:txStyles>
    <p:titleStyle>
      <a:lvl1pPr algn="l" defTabSz="65311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9250" indent="-349250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30238" indent="-280988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-284163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147763" indent="-233363" algn="l" defTabSz="6531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gradFill>
            <a:gsLst>
              <a:gs pos="16667">
                <a:schemeClr val="tx1"/>
              </a:gs>
              <a:gs pos="38000">
                <a:schemeClr val="tx1"/>
              </a:gs>
            </a:gsLst>
            <a:lin ang="5400000" scaled="1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612441" indent="0" algn="l" defTabSz="653110" rtl="0" eaLnBrk="1" latinLnBrk="0" hangingPunct="1">
        <a:spcBef>
          <a:spcPct val="20000"/>
        </a:spcBef>
        <a:buFont typeface="Arial" panose="020B0604020202020204" pitchFamily="34" charset="0"/>
        <a:buNone/>
        <a:defRPr lang="en-US" sz="2000" kern="1200" dirty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608" userDrawn="1">
          <p15:clr>
            <a:srgbClr val="F26B43"/>
          </p15:clr>
        </p15:guide>
        <p15:guide id="2" pos="192" userDrawn="1">
          <p15:clr>
            <a:srgbClr val="5ACBF0"/>
          </p15:clr>
        </p15:guide>
        <p15:guide id="3" pos="312" userDrawn="1">
          <p15:clr>
            <a:srgbClr val="F26B43"/>
          </p15:clr>
        </p15:guide>
        <p15:guide id="4" pos="9024" userDrawn="1">
          <p15:clr>
            <a:srgbClr val="5ACBF0"/>
          </p15:clr>
        </p15:guide>
        <p15:guide id="5" pos="8920" userDrawn="1">
          <p15:clr>
            <a:srgbClr val="F26B43"/>
          </p15:clr>
        </p15:guide>
        <p15:guide id="6" orient="horz" pos="168" userDrawn="1">
          <p15:clr>
            <a:srgbClr val="5ACBF0"/>
          </p15:clr>
        </p15:guide>
        <p15:guide id="7" orient="horz" pos="5016" userDrawn="1">
          <p15:clr>
            <a:srgbClr val="5ACBF0"/>
          </p15:clr>
        </p15:guide>
        <p15:guide id="8" orient="horz" pos="4896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2592" userDrawn="1">
          <p15:clr>
            <a:srgbClr val="F26B43"/>
          </p15:clr>
        </p15:guide>
        <p15:guide id="11" orient="horz" pos="11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AD6ED6-C420-46C0-BAF3-1E9B5676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265177"/>
            <a:ext cx="13865352" cy="1411224"/>
          </a:xfrm>
          <a:prstGeom prst="rect">
            <a:avLst/>
          </a:prstGeom>
        </p:spPr>
        <p:txBody>
          <a:bodyPr vert="horz" lIns="128016" tIns="64008" rIns="128016" bIns="64008" rtlCol="0" anchor="t" anchorCtr="0">
            <a:normAutofit/>
          </a:bodyPr>
          <a:lstStyle/>
          <a:p>
            <a:pPr lvl="0" defTabSz="65311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4A9E2-3331-4EEA-AD6B-956660F4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616" y="1764792"/>
            <a:ext cx="13847064" cy="5221288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8636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704" r:id="rId2"/>
    <p:sldLayoutId id="2147483669" r:id="rId3"/>
    <p:sldLayoutId id="2147483670" r:id="rId4"/>
    <p:sldLayoutId id="2147483672" r:id="rId5"/>
    <p:sldLayoutId id="2147483671" r:id="rId6"/>
    <p:sldLayoutId id="2147483673" r:id="rId7"/>
    <p:sldLayoutId id="2147483675" r:id="rId8"/>
    <p:sldLayoutId id="2147483674" r:id="rId9"/>
    <p:sldLayoutId id="2147483676" r:id="rId10"/>
    <p:sldLayoutId id="2147483677" r:id="rId11"/>
    <p:sldLayoutId id="2147483681" r:id="rId12"/>
    <p:sldLayoutId id="2147483683" r:id="rId13"/>
    <p:sldLayoutId id="2147483682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9144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001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0" y="6918579"/>
            <a:ext cx="14630400" cy="1311275"/>
          </a:xfrm>
          <a:custGeom>
            <a:avLst/>
            <a:gdLst/>
            <a:ahLst/>
            <a:cxnLst/>
            <a:rect l="l" t="t" r="r" b="b"/>
            <a:pathLst>
              <a:path w="14630400" h="1311275">
                <a:moveTo>
                  <a:pt x="0" y="1311021"/>
                </a:moveTo>
                <a:lnTo>
                  <a:pt x="14630019" y="1311021"/>
                </a:lnTo>
                <a:lnTo>
                  <a:pt x="14630019" y="0"/>
                </a:lnTo>
                <a:lnTo>
                  <a:pt x="0" y="0"/>
                </a:lnTo>
                <a:lnTo>
                  <a:pt x="0" y="1311021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80" y="6918579"/>
            <a:ext cx="14630400" cy="1311910"/>
          </a:xfrm>
          <a:custGeom>
            <a:avLst/>
            <a:gdLst/>
            <a:ahLst/>
            <a:cxnLst/>
            <a:rect l="l" t="t" r="r" b="b"/>
            <a:pathLst>
              <a:path w="14630400" h="1311909">
                <a:moveTo>
                  <a:pt x="0" y="0"/>
                </a:moveTo>
                <a:lnTo>
                  <a:pt x="14630400" y="0"/>
                </a:lnTo>
                <a:lnTo>
                  <a:pt x="14630400" y="1311402"/>
                </a:lnTo>
                <a:lnTo>
                  <a:pt x="0" y="131140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1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753553" y="6918197"/>
            <a:ext cx="4965816" cy="13114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74141" y="7027926"/>
            <a:ext cx="3396234" cy="957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980" y="3068955"/>
            <a:ext cx="13680439" cy="1092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4538" y="1807496"/>
            <a:ext cx="13681323" cy="381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655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ignup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ubuntu/dist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CFC3-5250-49A7-B077-33AAB700D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err="1"/>
              <a:t>OpenPAI</a:t>
            </a:r>
            <a:r>
              <a:rPr lang="en-US" b="1" dirty="0"/>
              <a:t>: The Open Source  Initiative for AI Platform in China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EECE-8689-4880-A204-046AC81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CQU CS1701</a:t>
            </a:r>
          </a:p>
          <a:p>
            <a:r>
              <a:rPr lang="en-US" sz="2400" dirty="0"/>
              <a:t>NLP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342854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18197"/>
            <a:ext cx="14630400" cy="1311910"/>
          </a:xfrm>
          <a:custGeom>
            <a:avLst/>
            <a:gdLst/>
            <a:ahLst/>
            <a:cxnLst/>
            <a:rect l="l" t="t" r="r" b="b"/>
            <a:pathLst>
              <a:path w="14630400" h="1311909">
                <a:moveTo>
                  <a:pt x="0" y="1311402"/>
                </a:moveTo>
                <a:lnTo>
                  <a:pt x="14630400" y="1311402"/>
                </a:lnTo>
                <a:lnTo>
                  <a:pt x="14630400" y="0"/>
                </a:lnTo>
                <a:lnTo>
                  <a:pt x="0" y="0"/>
                </a:lnTo>
                <a:lnTo>
                  <a:pt x="0" y="1311402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53553" y="6918197"/>
            <a:ext cx="4965816" cy="131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250" y="313215"/>
            <a:ext cx="35902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Implementation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8739" y="1959482"/>
            <a:ext cx="130873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154940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Web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Portal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8739" y="2742819"/>
            <a:ext cx="130873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125095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Server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8739" y="3526154"/>
            <a:ext cx="130873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72745" marR="239395" lvl="0" indent="-12700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er  Server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65495" y="3526154"/>
            <a:ext cx="191198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429895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Hadoop+AI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4231" y="3526154"/>
            <a:ext cx="106108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281940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HDFS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52001" y="3526154"/>
            <a:ext cx="1887855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451484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ZooKeeper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3203" y="1924050"/>
            <a:ext cx="1714487" cy="1545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15811" y="3012185"/>
            <a:ext cx="1128521" cy="435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81115" y="1962911"/>
            <a:ext cx="1598675" cy="1429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1115" y="3080082"/>
            <a:ext cx="1598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PAI Runtime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91225" y="2100452"/>
            <a:ext cx="1381125" cy="867410"/>
          </a:xfrm>
          <a:prstGeom prst="rect">
            <a:avLst/>
          </a:prstGeom>
          <a:solidFill>
            <a:srgbClr val="BF9000"/>
          </a:solidFill>
          <a:ln w="12953">
            <a:solidFill>
              <a:srgbClr val="2F528F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301625" marR="295275" lvl="0" indent="0" algn="ctr" defTabSz="914400" rtl="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Deep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Lear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Jobs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03236" y="1924050"/>
            <a:ext cx="1713737" cy="1545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95843" y="3012185"/>
            <a:ext cx="1128521" cy="435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1147" y="1962911"/>
            <a:ext cx="1597913" cy="1429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1147" y="3080082"/>
            <a:ext cx="159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PAI Runtime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1256" y="2100452"/>
            <a:ext cx="1381125" cy="867410"/>
          </a:xfrm>
          <a:prstGeom prst="rect">
            <a:avLst/>
          </a:prstGeom>
          <a:solidFill>
            <a:srgbClr val="BF9000"/>
          </a:solidFill>
          <a:ln w="12953">
            <a:solidFill>
              <a:srgbClr val="2F528F"/>
            </a:solidFill>
          </a:ln>
        </p:spPr>
        <p:txBody>
          <a:bodyPr vert="horz" wrap="square" lIns="0" tIns="183515" rIns="0" bIns="0" rtlCol="0">
            <a:spAutoFit/>
          </a:bodyPr>
          <a:lstStyle/>
          <a:p>
            <a:pPr marL="491490" marR="304165" lvl="0" indent="-180975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Big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  Jobs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83268" y="1924050"/>
            <a:ext cx="1713724" cy="1545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675114" y="3012185"/>
            <a:ext cx="1128521" cy="435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41180" y="1962911"/>
            <a:ext cx="1597912" cy="1429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41180" y="3080082"/>
            <a:ext cx="1598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PAI Runtime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1289" y="2100452"/>
            <a:ext cx="1381125" cy="867410"/>
          </a:xfrm>
          <a:prstGeom prst="rect">
            <a:avLst/>
          </a:prstGeom>
          <a:solidFill>
            <a:srgbClr val="BF9000"/>
          </a:solidFill>
          <a:ln w="12953">
            <a:solidFill>
              <a:srgbClr val="2F528F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79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AutoML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Jobs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5042" y="1857110"/>
            <a:ext cx="436665" cy="8621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43267" y="1929289"/>
            <a:ext cx="245745" cy="292735"/>
          </a:xfrm>
          <a:custGeom>
            <a:avLst/>
            <a:gdLst/>
            <a:ahLst/>
            <a:cxnLst/>
            <a:rect l="l" t="t" r="r" b="b"/>
            <a:pathLst>
              <a:path w="245744" h="292735">
                <a:moveTo>
                  <a:pt x="245654" y="147003"/>
                </a:moveTo>
                <a:lnTo>
                  <a:pt x="243093" y="189251"/>
                </a:lnTo>
                <a:lnTo>
                  <a:pt x="227848" y="227300"/>
                </a:lnTo>
                <a:lnTo>
                  <a:pt x="201972" y="258741"/>
                </a:lnTo>
                <a:lnTo>
                  <a:pt x="167521" y="281160"/>
                </a:lnTo>
                <a:lnTo>
                  <a:pt x="126549" y="292146"/>
                </a:lnTo>
                <a:lnTo>
                  <a:pt x="124688" y="292146"/>
                </a:lnTo>
                <a:lnTo>
                  <a:pt x="122827" y="292146"/>
                </a:lnTo>
                <a:lnTo>
                  <a:pt x="72492" y="278190"/>
                </a:lnTo>
                <a:lnTo>
                  <a:pt x="32800" y="247486"/>
                </a:lnTo>
                <a:lnTo>
                  <a:pt x="7415" y="204223"/>
                </a:lnTo>
                <a:lnTo>
                  <a:pt x="0" y="152585"/>
                </a:lnTo>
                <a:lnTo>
                  <a:pt x="0" y="150725"/>
                </a:lnTo>
                <a:lnTo>
                  <a:pt x="0" y="148864"/>
                </a:lnTo>
                <a:lnTo>
                  <a:pt x="0" y="147003"/>
                </a:lnTo>
                <a:lnTo>
                  <a:pt x="3662" y="103847"/>
                </a:lnTo>
                <a:lnTo>
                  <a:pt x="19920" y="65247"/>
                </a:lnTo>
                <a:lnTo>
                  <a:pt x="46629" y="33524"/>
                </a:lnTo>
                <a:lnTo>
                  <a:pt x="81646" y="11001"/>
                </a:lnTo>
                <a:lnTo>
                  <a:pt x="122827" y="0"/>
                </a:lnTo>
                <a:lnTo>
                  <a:pt x="164722" y="11715"/>
                </a:lnTo>
                <a:lnTo>
                  <a:pt x="199828" y="34328"/>
                </a:lnTo>
                <a:lnTo>
                  <a:pt x="226270" y="65783"/>
                </a:lnTo>
                <a:lnTo>
                  <a:pt x="242170" y="104026"/>
                </a:lnTo>
                <a:lnTo>
                  <a:pt x="245654" y="147003"/>
                </a:lnTo>
              </a:path>
            </a:pathLst>
          </a:custGeom>
          <a:ln w="9304">
            <a:solidFill>
              <a:srgbClr val="9966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11443" y="2393187"/>
            <a:ext cx="0" cy="179070"/>
          </a:xfrm>
          <a:custGeom>
            <a:avLst/>
            <a:gdLst/>
            <a:ahLst/>
            <a:cxnLst/>
            <a:rect l="l" t="t" r="r" b="b"/>
            <a:pathLst>
              <a:path h="179069">
                <a:moveTo>
                  <a:pt x="0" y="178637"/>
                </a:moveTo>
                <a:lnTo>
                  <a:pt x="0" y="0"/>
                </a:lnTo>
              </a:path>
            </a:pathLst>
          </a:custGeom>
          <a:ln w="9305">
            <a:solidFill>
              <a:srgbClr val="29568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06850" y="2504835"/>
            <a:ext cx="0" cy="179070"/>
          </a:xfrm>
          <a:custGeom>
            <a:avLst/>
            <a:gdLst/>
            <a:ahLst/>
            <a:cxnLst/>
            <a:rect l="l" t="t" r="r" b="b"/>
            <a:pathLst>
              <a:path h="179069">
                <a:moveTo>
                  <a:pt x="0" y="178637"/>
                </a:moveTo>
                <a:lnTo>
                  <a:pt x="0" y="0"/>
                </a:lnTo>
              </a:path>
            </a:pathLst>
          </a:custGeom>
          <a:ln w="9305">
            <a:solidFill>
              <a:srgbClr val="295687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54496" y="1929475"/>
            <a:ext cx="437515" cy="789305"/>
          </a:xfrm>
          <a:custGeom>
            <a:avLst/>
            <a:gdLst/>
            <a:ahLst/>
            <a:cxnLst/>
            <a:rect l="l" t="t" r="r" b="b"/>
            <a:pathLst>
              <a:path w="437514" h="789305">
                <a:moveTo>
                  <a:pt x="377787" y="777816"/>
                </a:moveTo>
                <a:lnTo>
                  <a:pt x="398607" y="768163"/>
                </a:lnTo>
                <a:lnTo>
                  <a:pt x="415938" y="753625"/>
                </a:lnTo>
                <a:lnTo>
                  <a:pt x="429081" y="734901"/>
                </a:lnTo>
                <a:lnTo>
                  <a:pt x="437339" y="712688"/>
                </a:lnTo>
                <a:lnTo>
                  <a:pt x="435304" y="656863"/>
                </a:lnTo>
                <a:lnTo>
                  <a:pt x="432222" y="601039"/>
                </a:lnTo>
                <a:lnTo>
                  <a:pt x="428441" y="545215"/>
                </a:lnTo>
                <a:lnTo>
                  <a:pt x="424312" y="489391"/>
                </a:lnTo>
                <a:lnTo>
                  <a:pt x="413960" y="441504"/>
                </a:lnTo>
                <a:lnTo>
                  <a:pt x="394536" y="396583"/>
                </a:lnTo>
                <a:lnTo>
                  <a:pt x="366737" y="356198"/>
                </a:lnTo>
                <a:lnTo>
                  <a:pt x="331261" y="321919"/>
                </a:lnTo>
                <a:lnTo>
                  <a:pt x="296454" y="297321"/>
                </a:lnTo>
                <a:lnTo>
                  <a:pt x="282875" y="292146"/>
                </a:lnTo>
                <a:lnTo>
                  <a:pt x="282875" y="267955"/>
                </a:lnTo>
                <a:lnTo>
                  <a:pt x="305149" y="242253"/>
                </a:lnTo>
                <a:lnTo>
                  <a:pt x="321491" y="213062"/>
                </a:lnTo>
                <a:lnTo>
                  <a:pt x="331552" y="181079"/>
                </a:lnTo>
                <a:lnTo>
                  <a:pt x="334983" y="147003"/>
                </a:lnTo>
                <a:lnTo>
                  <a:pt x="331499" y="103847"/>
                </a:lnTo>
                <a:lnTo>
                  <a:pt x="315599" y="65247"/>
                </a:lnTo>
                <a:lnTo>
                  <a:pt x="289157" y="33524"/>
                </a:lnTo>
                <a:lnTo>
                  <a:pt x="254051" y="11001"/>
                </a:lnTo>
                <a:lnTo>
                  <a:pt x="212156" y="0"/>
                </a:lnTo>
                <a:lnTo>
                  <a:pt x="170261" y="11001"/>
                </a:lnTo>
                <a:lnTo>
                  <a:pt x="135154" y="33524"/>
                </a:lnTo>
                <a:lnTo>
                  <a:pt x="108713" y="65247"/>
                </a:lnTo>
                <a:lnTo>
                  <a:pt x="92812" y="103847"/>
                </a:lnTo>
                <a:lnTo>
                  <a:pt x="89328" y="147003"/>
                </a:lnTo>
                <a:lnTo>
                  <a:pt x="92731" y="179974"/>
                </a:lnTo>
                <a:lnTo>
                  <a:pt x="102588" y="211201"/>
                </a:lnTo>
                <a:lnTo>
                  <a:pt x="118378" y="239636"/>
                </a:lnTo>
                <a:lnTo>
                  <a:pt x="139576" y="264234"/>
                </a:lnTo>
                <a:lnTo>
                  <a:pt x="39081" y="321919"/>
                </a:lnTo>
                <a:lnTo>
                  <a:pt x="11340" y="366403"/>
                </a:lnTo>
                <a:lnTo>
                  <a:pt x="0" y="589874"/>
                </a:lnTo>
                <a:lnTo>
                  <a:pt x="668" y="598510"/>
                </a:lnTo>
                <a:lnTo>
                  <a:pt x="18668" y="632353"/>
                </a:lnTo>
                <a:lnTo>
                  <a:pt x="55830" y="645699"/>
                </a:lnTo>
                <a:lnTo>
                  <a:pt x="88137" y="679104"/>
                </a:lnTo>
                <a:lnTo>
                  <a:pt x="124465" y="707507"/>
                </a:lnTo>
                <a:lnTo>
                  <a:pt x="164365" y="730373"/>
                </a:lnTo>
                <a:lnTo>
                  <a:pt x="207392" y="747165"/>
                </a:lnTo>
                <a:lnTo>
                  <a:pt x="253098" y="757347"/>
                </a:lnTo>
                <a:lnTo>
                  <a:pt x="280170" y="778601"/>
                </a:lnTo>
                <a:lnTo>
                  <a:pt x="311953" y="789213"/>
                </a:lnTo>
                <a:lnTo>
                  <a:pt x="345481" y="789010"/>
                </a:lnTo>
                <a:lnTo>
                  <a:pt x="377787" y="777816"/>
                </a:lnTo>
                <a:close/>
              </a:path>
            </a:pathLst>
          </a:custGeom>
          <a:ln w="186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59952" y="2292857"/>
            <a:ext cx="748030" cy="0"/>
          </a:xfrm>
          <a:custGeom>
            <a:avLst/>
            <a:gdLst/>
            <a:ahLst/>
            <a:cxnLst/>
            <a:rect l="l" t="t" r="r" b="b"/>
            <a:pathLst>
              <a:path w="748029">
                <a:moveTo>
                  <a:pt x="0" y="0"/>
                </a:moveTo>
                <a:lnTo>
                  <a:pt x="747826" y="0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20908" y="224218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0" y="0"/>
                </a:moveTo>
                <a:lnTo>
                  <a:pt x="86868" y="50673"/>
                </a:lnTo>
                <a:lnTo>
                  <a:pt x="0" y="101346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59955" y="2242180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86867" y="101346"/>
                </a:moveTo>
                <a:lnTo>
                  <a:pt x="0" y="50673"/>
                </a:lnTo>
                <a:lnTo>
                  <a:pt x="86867" y="0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59952" y="308076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29">
                <a:moveTo>
                  <a:pt x="0" y="0"/>
                </a:moveTo>
                <a:lnTo>
                  <a:pt x="747826" y="0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20908" y="3030087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0" y="0"/>
                </a:moveTo>
                <a:lnTo>
                  <a:pt x="86868" y="50673"/>
                </a:lnTo>
                <a:lnTo>
                  <a:pt x="0" y="101346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59955" y="3030086"/>
            <a:ext cx="86995" cy="101600"/>
          </a:xfrm>
          <a:custGeom>
            <a:avLst/>
            <a:gdLst/>
            <a:ahLst/>
            <a:cxnLst/>
            <a:rect l="l" t="t" r="r" b="b"/>
            <a:pathLst>
              <a:path w="86995" h="101600">
                <a:moveTo>
                  <a:pt x="86867" y="101346"/>
                </a:moveTo>
                <a:lnTo>
                  <a:pt x="0" y="50673"/>
                </a:lnTo>
                <a:lnTo>
                  <a:pt x="86867" y="0"/>
                </a:lnTo>
              </a:path>
            </a:pathLst>
          </a:custGeom>
          <a:ln w="28956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10097" y="2893754"/>
            <a:ext cx="1334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lvl="0" indent="-7747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Visual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Studio  Tools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88739" y="4309490"/>
            <a:ext cx="6650990" cy="646430"/>
          </a:xfrm>
          <a:prstGeom prst="rect">
            <a:avLst/>
          </a:prstGeom>
          <a:solidFill>
            <a:srgbClr val="8497B0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1856739" marR="0" lvl="0" indent="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Kubernetes Cluster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88739" y="5095875"/>
            <a:ext cx="6650990" cy="646430"/>
          </a:xfrm>
          <a:prstGeom prst="rect">
            <a:avLst/>
          </a:prstGeom>
          <a:solidFill>
            <a:srgbClr val="8497B0"/>
          </a:solidFill>
          <a:ln w="12953">
            <a:solidFill>
              <a:srgbClr val="2F528F"/>
            </a:solidFill>
          </a:ln>
        </p:spPr>
        <p:txBody>
          <a:bodyPr vert="horz" wrap="square" lIns="0" tIns="19558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Docker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/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Ubuntu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47341" y="4160901"/>
            <a:ext cx="1309370" cy="646430"/>
          </a:xfrm>
          <a:prstGeom prst="rect">
            <a:avLst/>
          </a:prstGeom>
          <a:solidFill>
            <a:srgbClr val="4472C4"/>
          </a:solidFill>
          <a:ln w="12953">
            <a:solidFill>
              <a:srgbClr val="2F528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368300" marR="222250" lvl="0" indent="-140335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ge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  by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k8s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89048" y="5047488"/>
            <a:ext cx="1424939" cy="7619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60854" y="5065776"/>
            <a:ext cx="1536191" cy="7863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46960" y="5086350"/>
            <a:ext cx="1309115" cy="6461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46960" y="5147329"/>
            <a:ext cx="13093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" marR="86360" lvl="0" indent="-3556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Managed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by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Hadoop+AI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60220" y="6139379"/>
            <a:ext cx="4865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5AA0"/>
                </a:solidFill>
                <a:effectLst/>
                <a:uLnTx/>
                <a:uFillTx/>
                <a:latin typeface="微软雅黑"/>
                <a:ea typeface="+mn-ea"/>
                <a:cs typeface="微软雅黑"/>
              </a:rPr>
              <a:t>https://github.com/Microsoft/pai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+mn-ea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2B06-7183-43AF-9225-C76C8B6A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OpenPAI – Modularized (containerized) AI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B509-90EB-4E06-A8EF-094ABA2FEF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PAI marketplace</a:t>
            </a:r>
          </a:p>
          <a:p>
            <a:pPr lvl="1"/>
            <a:r>
              <a:rPr lang="en-US" dirty="0"/>
              <a:t>AI asset sharing</a:t>
            </a:r>
          </a:p>
          <a:p>
            <a:endParaRPr lang="en-US" dirty="0"/>
          </a:p>
          <a:p>
            <a:r>
              <a:rPr lang="en-US" dirty="0"/>
              <a:t>PAI protocol – resource specification</a:t>
            </a:r>
          </a:p>
          <a:p>
            <a:pPr lvl="1"/>
            <a:r>
              <a:rPr lang="en-US" dirty="0"/>
              <a:t>Data, code, docker image</a:t>
            </a:r>
          </a:p>
          <a:p>
            <a:pPr lvl="1"/>
            <a:r>
              <a:rPr lang="en-US" dirty="0"/>
              <a:t>Hardware requirement</a:t>
            </a:r>
          </a:p>
          <a:p>
            <a:endParaRPr lang="en-US" dirty="0"/>
          </a:p>
          <a:p>
            <a:r>
              <a:rPr lang="en-US" dirty="0"/>
              <a:t>Job Launcher</a:t>
            </a:r>
          </a:p>
          <a:p>
            <a:pPr lvl="1"/>
            <a:r>
              <a:rPr lang="en-US" dirty="0"/>
              <a:t>Understand PAI protocol and execute the job accordingly</a:t>
            </a:r>
          </a:p>
          <a:p>
            <a:pPr lvl="1"/>
            <a:r>
              <a:rPr lang="en-US" dirty="0"/>
              <a:t>Onboard new AI workload w/o modifications to the platform</a:t>
            </a:r>
          </a:p>
          <a:p>
            <a:endParaRPr lang="en-US" dirty="0"/>
          </a:p>
          <a:p>
            <a:r>
              <a:rPr lang="en-US" dirty="0"/>
              <a:t>Deployment in different environment</a:t>
            </a:r>
          </a:p>
          <a:p>
            <a:pPr lvl="1"/>
            <a:r>
              <a:rPr lang="en-US" dirty="0"/>
              <a:t>Single-box, cloud, on-prem, hybrid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4BC79-E51B-4613-947E-035EC941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41" y="1564234"/>
            <a:ext cx="6082243" cy="49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7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18197"/>
            <a:ext cx="14630400" cy="1311910"/>
          </a:xfrm>
          <a:custGeom>
            <a:avLst/>
            <a:gdLst/>
            <a:ahLst/>
            <a:cxnLst/>
            <a:rect l="l" t="t" r="r" b="b"/>
            <a:pathLst>
              <a:path w="14630400" h="1311909">
                <a:moveTo>
                  <a:pt x="0" y="1311402"/>
                </a:moveTo>
                <a:lnTo>
                  <a:pt x="14630400" y="1311402"/>
                </a:lnTo>
                <a:lnTo>
                  <a:pt x="14630400" y="0"/>
                </a:lnTo>
                <a:lnTo>
                  <a:pt x="0" y="0"/>
                </a:lnTo>
                <a:lnTo>
                  <a:pt x="0" y="1311402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53553" y="6918197"/>
            <a:ext cx="4965816" cy="131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250" y="313215"/>
            <a:ext cx="122542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An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Open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Ecosystem: Engage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with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China AI</a:t>
            </a:r>
            <a:r>
              <a:rPr sz="4000" b="0" spc="-2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Community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7623" y="2247522"/>
            <a:ext cx="9507220" cy="2215515"/>
          </a:xfrm>
          <a:custGeom>
            <a:avLst/>
            <a:gdLst/>
            <a:ahLst/>
            <a:cxnLst/>
            <a:rect l="l" t="t" r="r" b="b"/>
            <a:pathLst>
              <a:path w="9507220" h="2215515">
                <a:moveTo>
                  <a:pt x="9506712" y="434454"/>
                </a:moveTo>
                <a:lnTo>
                  <a:pt x="9504162" y="387115"/>
                </a:lnTo>
                <a:lnTo>
                  <a:pt x="9496691" y="341254"/>
                </a:lnTo>
                <a:lnTo>
                  <a:pt x="9484563" y="297133"/>
                </a:lnTo>
                <a:lnTo>
                  <a:pt x="9468042" y="255019"/>
                </a:lnTo>
                <a:lnTo>
                  <a:pt x="9447395" y="215177"/>
                </a:lnTo>
                <a:lnTo>
                  <a:pt x="9422887" y="177871"/>
                </a:lnTo>
                <a:lnTo>
                  <a:pt x="9394781" y="143367"/>
                </a:lnTo>
                <a:lnTo>
                  <a:pt x="9363344" y="111930"/>
                </a:lnTo>
                <a:lnTo>
                  <a:pt x="9328840" y="83824"/>
                </a:lnTo>
                <a:lnTo>
                  <a:pt x="9291534" y="59316"/>
                </a:lnTo>
                <a:lnTo>
                  <a:pt x="9251692" y="38669"/>
                </a:lnTo>
                <a:lnTo>
                  <a:pt x="9209578" y="22148"/>
                </a:lnTo>
                <a:lnTo>
                  <a:pt x="9165457" y="10020"/>
                </a:lnTo>
                <a:lnTo>
                  <a:pt x="9119596" y="2549"/>
                </a:lnTo>
                <a:lnTo>
                  <a:pt x="9072257" y="0"/>
                </a:lnTo>
                <a:lnTo>
                  <a:pt x="434454" y="0"/>
                </a:lnTo>
                <a:lnTo>
                  <a:pt x="387115" y="2549"/>
                </a:lnTo>
                <a:lnTo>
                  <a:pt x="341254" y="10020"/>
                </a:lnTo>
                <a:lnTo>
                  <a:pt x="297133" y="22148"/>
                </a:lnTo>
                <a:lnTo>
                  <a:pt x="255019" y="38669"/>
                </a:lnTo>
                <a:lnTo>
                  <a:pt x="215177" y="59316"/>
                </a:lnTo>
                <a:lnTo>
                  <a:pt x="177871" y="83824"/>
                </a:lnTo>
                <a:lnTo>
                  <a:pt x="143367" y="111930"/>
                </a:lnTo>
                <a:lnTo>
                  <a:pt x="111930" y="143367"/>
                </a:lnTo>
                <a:lnTo>
                  <a:pt x="83824" y="177871"/>
                </a:lnTo>
                <a:lnTo>
                  <a:pt x="59316" y="215177"/>
                </a:lnTo>
                <a:lnTo>
                  <a:pt x="38669" y="255019"/>
                </a:lnTo>
                <a:lnTo>
                  <a:pt x="22148" y="297133"/>
                </a:lnTo>
                <a:lnTo>
                  <a:pt x="10020" y="341254"/>
                </a:lnTo>
                <a:lnTo>
                  <a:pt x="2549" y="387115"/>
                </a:lnTo>
                <a:lnTo>
                  <a:pt x="0" y="434454"/>
                </a:lnTo>
                <a:lnTo>
                  <a:pt x="0" y="1780667"/>
                </a:lnTo>
                <a:lnTo>
                  <a:pt x="2549" y="1828007"/>
                </a:lnTo>
                <a:lnTo>
                  <a:pt x="10020" y="1873871"/>
                </a:lnTo>
                <a:lnTo>
                  <a:pt x="22148" y="1917993"/>
                </a:lnTo>
                <a:lnTo>
                  <a:pt x="38669" y="1960109"/>
                </a:lnTo>
                <a:lnTo>
                  <a:pt x="59316" y="1999952"/>
                </a:lnTo>
                <a:lnTo>
                  <a:pt x="83824" y="2037259"/>
                </a:lnTo>
                <a:lnTo>
                  <a:pt x="111930" y="2071764"/>
                </a:lnTo>
                <a:lnTo>
                  <a:pt x="143367" y="2103202"/>
                </a:lnTo>
                <a:lnTo>
                  <a:pt x="177871" y="2131308"/>
                </a:lnTo>
                <a:lnTo>
                  <a:pt x="215177" y="2155817"/>
                </a:lnTo>
                <a:lnTo>
                  <a:pt x="255019" y="2176464"/>
                </a:lnTo>
                <a:lnTo>
                  <a:pt x="297133" y="2192984"/>
                </a:lnTo>
                <a:lnTo>
                  <a:pt x="341254" y="2205113"/>
                </a:lnTo>
                <a:lnTo>
                  <a:pt x="387115" y="2212584"/>
                </a:lnTo>
                <a:lnTo>
                  <a:pt x="434454" y="2215134"/>
                </a:lnTo>
                <a:lnTo>
                  <a:pt x="9072257" y="2215134"/>
                </a:lnTo>
                <a:lnTo>
                  <a:pt x="9119596" y="2212584"/>
                </a:lnTo>
                <a:lnTo>
                  <a:pt x="9165457" y="2205113"/>
                </a:lnTo>
                <a:lnTo>
                  <a:pt x="9209578" y="2192984"/>
                </a:lnTo>
                <a:lnTo>
                  <a:pt x="9251692" y="2176464"/>
                </a:lnTo>
                <a:lnTo>
                  <a:pt x="9291534" y="2155817"/>
                </a:lnTo>
                <a:lnTo>
                  <a:pt x="9328840" y="2131308"/>
                </a:lnTo>
                <a:lnTo>
                  <a:pt x="9363344" y="2103202"/>
                </a:lnTo>
                <a:lnTo>
                  <a:pt x="9394781" y="2071764"/>
                </a:lnTo>
                <a:lnTo>
                  <a:pt x="9422887" y="2037259"/>
                </a:lnTo>
                <a:lnTo>
                  <a:pt x="9447395" y="1999952"/>
                </a:lnTo>
                <a:lnTo>
                  <a:pt x="9468042" y="1960109"/>
                </a:lnTo>
                <a:lnTo>
                  <a:pt x="9484563" y="1917993"/>
                </a:lnTo>
                <a:lnTo>
                  <a:pt x="9496691" y="1873871"/>
                </a:lnTo>
                <a:lnTo>
                  <a:pt x="9504162" y="1828007"/>
                </a:lnTo>
                <a:lnTo>
                  <a:pt x="9506712" y="1780667"/>
                </a:lnTo>
                <a:lnTo>
                  <a:pt x="9506712" y="434454"/>
                </a:lnTo>
                <a:close/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64001" y="4247388"/>
            <a:ext cx="7980680" cy="407670"/>
          </a:xfrm>
          <a:custGeom>
            <a:avLst/>
            <a:gdLst/>
            <a:ahLst/>
            <a:cxnLst/>
            <a:rect l="l" t="t" r="r" b="b"/>
            <a:pathLst>
              <a:path w="7980680" h="407670">
                <a:moveTo>
                  <a:pt x="7980426" y="0"/>
                </a:moveTo>
                <a:lnTo>
                  <a:pt x="0" y="0"/>
                </a:lnTo>
                <a:lnTo>
                  <a:pt x="0" y="407670"/>
                </a:lnTo>
                <a:lnTo>
                  <a:pt x="7980426" y="407670"/>
                </a:lnTo>
                <a:lnTo>
                  <a:pt x="79804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58867" y="1791461"/>
            <a:ext cx="4758690" cy="993140"/>
          </a:xfrm>
          <a:custGeom>
            <a:avLst/>
            <a:gdLst/>
            <a:ahLst/>
            <a:cxnLst/>
            <a:rect l="l" t="t" r="r" b="b"/>
            <a:pathLst>
              <a:path w="4758690" h="993139">
                <a:moveTo>
                  <a:pt x="4758690" y="0"/>
                </a:moveTo>
                <a:lnTo>
                  <a:pt x="0" y="0"/>
                </a:lnTo>
                <a:lnTo>
                  <a:pt x="0" y="992886"/>
                </a:lnTo>
                <a:lnTo>
                  <a:pt x="4758690" y="992886"/>
                </a:lnTo>
                <a:lnTo>
                  <a:pt x="47586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5081" y="2058022"/>
            <a:ext cx="4334105" cy="385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7538" y="3946397"/>
            <a:ext cx="986155" cy="986155"/>
          </a:xfrm>
          <a:custGeom>
            <a:avLst/>
            <a:gdLst/>
            <a:ahLst/>
            <a:cxnLst/>
            <a:rect l="l" t="t" r="r" b="b"/>
            <a:pathLst>
              <a:path w="986154" h="986154">
                <a:moveTo>
                  <a:pt x="493014" y="0"/>
                </a:moveTo>
                <a:lnTo>
                  <a:pt x="445532" y="2256"/>
                </a:lnTo>
                <a:lnTo>
                  <a:pt x="399328" y="8889"/>
                </a:lnTo>
                <a:lnTo>
                  <a:pt x="354608" y="19691"/>
                </a:lnTo>
                <a:lnTo>
                  <a:pt x="311578" y="34456"/>
                </a:lnTo>
                <a:lnTo>
                  <a:pt x="270445" y="52977"/>
                </a:lnTo>
                <a:lnTo>
                  <a:pt x="231415" y="75048"/>
                </a:lnTo>
                <a:lnTo>
                  <a:pt x="194695" y="100462"/>
                </a:lnTo>
                <a:lnTo>
                  <a:pt x="160492" y="129012"/>
                </a:lnTo>
                <a:lnTo>
                  <a:pt x="129012" y="160492"/>
                </a:lnTo>
                <a:lnTo>
                  <a:pt x="100462" y="194695"/>
                </a:lnTo>
                <a:lnTo>
                  <a:pt x="75048" y="231415"/>
                </a:lnTo>
                <a:lnTo>
                  <a:pt x="52977" y="270445"/>
                </a:lnTo>
                <a:lnTo>
                  <a:pt x="34456" y="311578"/>
                </a:lnTo>
                <a:lnTo>
                  <a:pt x="19691" y="354608"/>
                </a:lnTo>
                <a:lnTo>
                  <a:pt x="8889" y="399328"/>
                </a:lnTo>
                <a:lnTo>
                  <a:pt x="2256" y="445532"/>
                </a:lnTo>
                <a:lnTo>
                  <a:pt x="0" y="493013"/>
                </a:lnTo>
                <a:lnTo>
                  <a:pt x="2256" y="540495"/>
                </a:lnTo>
                <a:lnTo>
                  <a:pt x="8889" y="586699"/>
                </a:lnTo>
                <a:lnTo>
                  <a:pt x="19691" y="631419"/>
                </a:lnTo>
                <a:lnTo>
                  <a:pt x="34456" y="674449"/>
                </a:lnTo>
                <a:lnTo>
                  <a:pt x="52977" y="715582"/>
                </a:lnTo>
                <a:lnTo>
                  <a:pt x="75048" y="754612"/>
                </a:lnTo>
                <a:lnTo>
                  <a:pt x="100462" y="791332"/>
                </a:lnTo>
                <a:lnTo>
                  <a:pt x="129012" y="825535"/>
                </a:lnTo>
                <a:lnTo>
                  <a:pt x="160492" y="857015"/>
                </a:lnTo>
                <a:lnTo>
                  <a:pt x="194695" y="885565"/>
                </a:lnTo>
                <a:lnTo>
                  <a:pt x="231415" y="910979"/>
                </a:lnTo>
                <a:lnTo>
                  <a:pt x="270445" y="933050"/>
                </a:lnTo>
                <a:lnTo>
                  <a:pt x="311578" y="951571"/>
                </a:lnTo>
                <a:lnTo>
                  <a:pt x="354608" y="966336"/>
                </a:lnTo>
                <a:lnTo>
                  <a:pt x="399328" y="977138"/>
                </a:lnTo>
                <a:lnTo>
                  <a:pt x="445532" y="983771"/>
                </a:lnTo>
                <a:lnTo>
                  <a:pt x="493014" y="986027"/>
                </a:lnTo>
                <a:lnTo>
                  <a:pt x="540495" y="983771"/>
                </a:lnTo>
                <a:lnTo>
                  <a:pt x="586699" y="977138"/>
                </a:lnTo>
                <a:lnTo>
                  <a:pt x="631419" y="966336"/>
                </a:lnTo>
                <a:lnTo>
                  <a:pt x="674449" y="951571"/>
                </a:lnTo>
                <a:lnTo>
                  <a:pt x="715582" y="933050"/>
                </a:lnTo>
                <a:lnTo>
                  <a:pt x="754612" y="910979"/>
                </a:lnTo>
                <a:lnTo>
                  <a:pt x="791332" y="885565"/>
                </a:lnTo>
                <a:lnTo>
                  <a:pt x="825535" y="857015"/>
                </a:lnTo>
                <a:lnTo>
                  <a:pt x="857015" y="825535"/>
                </a:lnTo>
                <a:lnTo>
                  <a:pt x="885565" y="791332"/>
                </a:lnTo>
                <a:lnTo>
                  <a:pt x="910979" y="754612"/>
                </a:lnTo>
                <a:lnTo>
                  <a:pt x="933050" y="715582"/>
                </a:lnTo>
                <a:lnTo>
                  <a:pt x="951571" y="674449"/>
                </a:lnTo>
                <a:lnTo>
                  <a:pt x="966336" y="631419"/>
                </a:lnTo>
                <a:lnTo>
                  <a:pt x="977138" y="586699"/>
                </a:lnTo>
                <a:lnTo>
                  <a:pt x="983771" y="540495"/>
                </a:lnTo>
                <a:lnTo>
                  <a:pt x="986028" y="493013"/>
                </a:lnTo>
                <a:lnTo>
                  <a:pt x="983771" y="445532"/>
                </a:lnTo>
                <a:lnTo>
                  <a:pt x="977138" y="399328"/>
                </a:lnTo>
                <a:lnTo>
                  <a:pt x="966336" y="354608"/>
                </a:lnTo>
                <a:lnTo>
                  <a:pt x="951571" y="311578"/>
                </a:lnTo>
                <a:lnTo>
                  <a:pt x="933050" y="270445"/>
                </a:lnTo>
                <a:lnTo>
                  <a:pt x="910979" y="231415"/>
                </a:lnTo>
                <a:lnTo>
                  <a:pt x="885565" y="194695"/>
                </a:lnTo>
                <a:lnTo>
                  <a:pt x="857015" y="160492"/>
                </a:lnTo>
                <a:lnTo>
                  <a:pt x="825535" y="129012"/>
                </a:lnTo>
                <a:lnTo>
                  <a:pt x="791332" y="100462"/>
                </a:lnTo>
                <a:lnTo>
                  <a:pt x="754612" y="75048"/>
                </a:lnTo>
                <a:lnTo>
                  <a:pt x="715582" y="52977"/>
                </a:lnTo>
                <a:lnTo>
                  <a:pt x="674449" y="34456"/>
                </a:lnTo>
                <a:lnTo>
                  <a:pt x="631419" y="19691"/>
                </a:lnTo>
                <a:lnTo>
                  <a:pt x="586699" y="8889"/>
                </a:lnTo>
                <a:lnTo>
                  <a:pt x="540495" y="2256"/>
                </a:lnTo>
                <a:lnTo>
                  <a:pt x="49301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43961" y="4187948"/>
            <a:ext cx="154305" cy="502284"/>
          </a:xfrm>
          <a:custGeom>
            <a:avLst/>
            <a:gdLst/>
            <a:ahLst/>
            <a:cxnLst/>
            <a:rect l="l" t="t" r="r" b="b"/>
            <a:pathLst>
              <a:path w="154304" h="502285">
                <a:moveTo>
                  <a:pt x="56705" y="278980"/>
                </a:moveTo>
                <a:lnTo>
                  <a:pt x="32397" y="278980"/>
                </a:lnTo>
                <a:lnTo>
                  <a:pt x="32397" y="458317"/>
                </a:lnTo>
                <a:lnTo>
                  <a:pt x="35942" y="475256"/>
                </a:lnTo>
                <a:lnTo>
                  <a:pt x="45564" y="489205"/>
                </a:lnTo>
                <a:lnTo>
                  <a:pt x="59743" y="498670"/>
                </a:lnTo>
                <a:lnTo>
                  <a:pt x="76961" y="502157"/>
                </a:lnTo>
                <a:lnTo>
                  <a:pt x="94172" y="498670"/>
                </a:lnTo>
                <a:lnTo>
                  <a:pt x="108348" y="489205"/>
                </a:lnTo>
                <a:lnTo>
                  <a:pt x="115908" y="478243"/>
                </a:lnTo>
                <a:lnTo>
                  <a:pt x="76961" y="478243"/>
                </a:lnTo>
                <a:lnTo>
                  <a:pt x="68669" y="476812"/>
                </a:lnTo>
                <a:lnTo>
                  <a:pt x="62276" y="472767"/>
                </a:lnTo>
                <a:lnTo>
                  <a:pt x="58161" y="466478"/>
                </a:lnTo>
                <a:lnTo>
                  <a:pt x="56705" y="458317"/>
                </a:lnTo>
                <a:lnTo>
                  <a:pt x="56705" y="278980"/>
                </a:lnTo>
                <a:close/>
              </a:path>
              <a:path w="154304" h="502285">
                <a:moveTo>
                  <a:pt x="121513" y="278980"/>
                </a:moveTo>
                <a:lnTo>
                  <a:pt x="97205" y="278980"/>
                </a:lnTo>
                <a:lnTo>
                  <a:pt x="97205" y="458317"/>
                </a:lnTo>
                <a:lnTo>
                  <a:pt x="95750" y="466478"/>
                </a:lnTo>
                <a:lnTo>
                  <a:pt x="91636" y="472767"/>
                </a:lnTo>
                <a:lnTo>
                  <a:pt x="85247" y="476812"/>
                </a:lnTo>
                <a:lnTo>
                  <a:pt x="76961" y="478243"/>
                </a:lnTo>
                <a:lnTo>
                  <a:pt x="115908" y="478243"/>
                </a:lnTo>
                <a:lnTo>
                  <a:pt x="117968" y="475256"/>
                </a:lnTo>
                <a:lnTo>
                  <a:pt x="121513" y="458317"/>
                </a:lnTo>
                <a:lnTo>
                  <a:pt x="121513" y="278980"/>
                </a:lnTo>
                <a:close/>
              </a:path>
              <a:path w="154304" h="502285">
                <a:moveTo>
                  <a:pt x="153923" y="255066"/>
                </a:moveTo>
                <a:lnTo>
                  <a:pt x="0" y="255066"/>
                </a:lnTo>
                <a:lnTo>
                  <a:pt x="0" y="278980"/>
                </a:lnTo>
                <a:lnTo>
                  <a:pt x="153923" y="278980"/>
                </a:lnTo>
                <a:lnTo>
                  <a:pt x="153923" y="255066"/>
                </a:lnTo>
                <a:close/>
              </a:path>
              <a:path w="154304" h="502285">
                <a:moveTo>
                  <a:pt x="121513" y="0"/>
                </a:moveTo>
                <a:lnTo>
                  <a:pt x="32397" y="0"/>
                </a:lnTo>
                <a:lnTo>
                  <a:pt x="32397" y="75730"/>
                </a:lnTo>
                <a:lnTo>
                  <a:pt x="64808" y="107607"/>
                </a:lnTo>
                <a:lnTo>
                  <a:pt x="64808" y="255066"/>
                </a:lnTo>
                <a:lnTo>
                  <a:pt x="89103" y="255066"/>
                </a:lnTo>
                <a:lnTo>
                  <a:pt x="89103" y="107607"/>
                </a:lnTo>
                <a:lnTo>
                  <a:pt x="113417" y="83692"/>
                </a:lnTo>
                <a:lnTo>
                  <a:pt x="76961" y="83692"/>
                </a:lnTo>
                <a:lnTo>
                  <a:pt x="56705" y="63766"/>
                </a:lnTo>
                <a:lnTo>
                  <a:pt x="56705" y="23914"/>
                </a:lnTo>
                <a:lnTo>
                  <a:pt x="121513" y="23914"/>
                </a:lnTo>
                <a:lnTo>
                  <a:pt x="121513" y="0"/>
                </a:lnTo>
                <a:close/>
              </a:path>
              <a:path w="154304" h="502285">
                <a:moveTo>
                  <a:pt x="121513" y="23914"/>
                </a:moveTo>
                <a:lnTo>
                  <a:pt x="97205" y="23914"/>
                </a:lnTo>
                <a:lnTo>
                  <a:pt x="97205" y="63766"/>
                </a:lnTo>
                <a:lnTo>
                  <a:pt x="76961" y="83692"/>
                </a:lnTo>
                <a:lnTo>
                  <a:pt x="113417" y="83692"/>
                </a:lnTo>
                <a:lnTo>
                  <a:pt x="121513" y="75730"/>
                </a:lnTo>
                <a:lnTo>
                  <a:pt x="121513" y="23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1213" y="4187949"/>
            <a:ext cx="185420" cy="502284"/>
          </a:xfrm>
          <a:custGeom>
            <a:avLst/>
            <a:gdLst/>
            <a:ahLst/>
            <a:cxnLst/>
            <a:rect l="l" t="t" r="r" b="b"/>
            <a:pathLst>
              <a:path w="185420" h="502285">
                <a:moveTo>
                  <a:pt x="92582" y="0"/>
                </a:moveTo>
                <a:lnTo>
                  <a:pt x="56042" y="7036"/>
                </a:lnTo>
                <a:lnTo>
                  <a:pt x="26669" y="26403"/>
                </a:lnTo>
                <a:lnTo>
                  <a:pt x="7108" y="55485"/>
                </a:lnTo>
                <a:lnTo>
                  <a:pt x="0" y="91668"/>
                </a:lnTo>
                <a:lnTo>
                  <a:pt x="3019" y="115329"/>
                </a:lnTo>
                <a:lnTo>
                  <a:pt x="12077" y="137498"/>
                </a:lnTo>
                <a:lnTo>
                  <a:pt x="27174" y="156678"/>
                </a:lnTo>
                <a:lnTo>
                  <a:pt x="48310" y="171373"/>
                </a:lnTo>
                <a:lnTo>
                  <a:pt x="48310" y="458317"/>
                </a:lnTo>
                <a:lnTo>
                  <a:pt x="51833" y="475256"/>
                </a:lnTo>
                <a:lnTo>
                  <a:pt x="61393" y="489205"/>
                </a:lnTo>
                <a:lnTo>
                  <a:pt x="75480" y="498670"/>
                </a:lnTo>
                <a:lnTo>
                  <a:pt x="92582" y="502157"/>
                </a:lnTo>
                <a:lnTo>
                  <a:pt x="109693" y="498670"/>
                </a:lnTo>
                <a:lnTo>
                  <a:pt x="123783" y="489205"/>
                </a:lnTo>
                <a:lnTo>
                  <a:pt x="131297" y="478243"/>
                </a:lnTo>
                <a:lnTo>
                  <a:pt x="92582" y="478243"/>
                </a:lnTo>
                <a:lnTo>
                  <a:pt x="84349" y="476812"/>
                </a:lnTo>
                <a:lnTo>
                  <a:pt x="78000" y="472767"/>
                </a:lnTo>
                <a:lnTo>
                  <a:pt x="73912" y="466478"/>
                </a:lnTo>
                <a:lnTo>
                  <a:pt x="72466" y="458317"/>
                </a:lnTo>
                <a:lnTo>
                  <a:pt x="72466" y="155435"/>
                </a:lnTo>
                <a:lnTo>
                  <a:pt x="64414" y="155435"/>
                </a:lnTo>
                <a:lnTo>
                  <a:pt x="47933" y="144346"/>
                </a:lnTo>
                <a:lnTo>
                  <a:pt x="35226" y="129524"/>
                </a:lnTo>
                <a:lnTo>
                  <a:pt x="27049" y="111715"/>
                </a:lnTo>
                <a:lnTo>
                  <a:pt x="24155" y="91668"/>
                </a:lnTo>
                <a:lnTo>
                  <a:pt x="27803" y="69371"/>
                </a:lnTo>
                <a:lnTo>
                  <a:pt x="38246" y="50812"/>
                </a:lnTo>
                <a:lnTo>
                  <a:pt x="54727" y="36740"/>
                </a:lnTo>
                <a:lnTo>
                  <a:pt x="76492" y="27901"/>
                </a:lnTo>
                <a:lnTo>
                  <a:pt x="80517" y="23914"/>
                </a:lnTo>
                <a:lnTo>
                  <a:pt x="154725" y="23914"/>
                </a:lnTo>
                <a:lnTo>
                  <a:pt x="129128" y="7036"/>
                </a:lnTo>
                <a:lnTo>
                  <a:pt x="92582" y="0"/>
                </a:lnTo>
                <a:close/>
              </a:path>
              <a:path w="185420" h="502285">
                <a:moveTo>
                  <a:pt x="154725" y="23914"/>
                </a:moveTo>
                <a:lnTo>
                  <a:pt x="104660" y="23914"/>
                </a:lnTo>
                <a:lnTo>
                  <a:pt x="108686" y="27901"/>
                </a:lnTo>
                <a:lnTo>
                  <a:pt x="130451" y="36740"/>
                </a:lnTo>
                <a:lnTo>
                  <a:pt x="146932" y="50812"/>
                </a:lnTo>
                <a:lnTo>
                  <a:pt x="157374" y="69371"/>
                </a:lnTo>
                <a:lnTo>
                  <a:pt x="161023" y="91668"/>
                </a:lnTo>
                <a:lnTo>
                  <a:pt x="158129" y="111715"/>
                </a:lnTo>
                <a:lnTo>
                  <a:pt x="149952" y="129524"/>
                </a:lnTo>
                <a:lnTo>
                  <a:pt x="137245" y="144346"/>
                </a:lnTo>
                <a:lnTo>
                  <a:pt x="120764" y="155435"/>
                </a:lnTo>
                <a:lnTo>
                  <a:pt x="112712" y="155435"/>
                </a:lnTo>
                <a:lnTo>
                  <a:pt x="112712" y="458317"/>
                </a:lnTo>
                <a:lnTo>
                  <a:pt x="111265" y="466478"/>
                </a:lnTo>
                <a:lnTo>
                  <a:pt x="107176" y="472767"/>
                </a:lnTo>
                <a:lnTo>
                  <a:pt x="100823" y="476812"/>
                </a:lnTo>
                <a:lnTo>
                  <a:pt x="92582" y="478243"/>
                </a:lnTo>
                <a:lnTo>
                  <a:pt x="131297" y="478243"/>
                </a:lnTo>
                <a:lnTo>
                  <a:pt x="133345" y="475256"/>
                </a:lnTo>
                <a:lnTo>
                  <a:pt x="136867" y="458317"/>
                </a:lnTo>
                <a:lnTo>
                  <a:pt x="136867" y="171373"/>
                </a:lnTo>
                <a:lnTo>
                  <a:pt x="140893" y="171373"/>
                </a:lnTo>
                <a:lnTo>
                  <a:pt x="159700" y="156678"/>
                </a:lnTo>
                <a:lnTo>
                  <a:pt x="173597" y="137498"/>
                </a:lnTo>
                <a:lnTo>
                  <a:pt x="182211" y="115329"/>
                </a:lnTo>
                <a:lnTo>
                  <a:pt x="185165" y="91668"/>
                </a:lnTo>
                <a:lnTo>
                  <a:pt x="178059" y="55485"/>
                </a:lnTo>
                <a:lnTo>
                  <a:pt x="158500" y="26403"/>
                </a:lnTo>
                <a:lnTo>
                  <a:pt x="154725" y="23914"/>
                </a:lnTo>
                <a:close/>
              </a:path>
              <a:path w="185420" h="502285">
                <a:moveTo>
                  <a:pt x="104660" y="23914"/>
                </a:moveTo>
                <a:lnTo>
                  <a:pt x="80517" y="23914"/>
                </a:lnTo>
                <a:lnTo>
                  <a:pt x="80517" y="83692"/>
                </a:lnTo>
                <a:lnTo>
                  <a:pt x="84543" y="87680"/>
                </a:lnTo>
                <a:lnTo>
                  <a:pt x="100634" y="87680"/>
                </a:lnTo>
                <a:lnTo>
                  <a:pt x="104660" y="83692"/>
                </a:lnTo>
                <a:lnTo>
                  <a:pt x="104660" y="23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99247" y="3946397"/>
            <a:ext cx="986155" cy="986155"/>
          </a:xfrm>
          <a:custGeom>
            <a:avLst/>
            <a:gdLst/>
            <a:ahLst/>
            <a:cxnLst/>
            <a:rect l="l" t="t" r="r" b="b"/>
            <a:pathLst>
              <a:path w="986154" h="986154">
                <a:moveTo>
                  <a:pt x="493014" y="0"/>
                </a:moveTo>
                <a:lnTo>
                  <a:pt x="445532" y="2256"/>
                </a:lnTo>
                <a:lnTo>
                  <a:pt x="399328" y="8889"/>
                </a:lnTo>
                <a:lnTo>
                  <a:pt x="354608" y="19691"/>
                </a:lnTo>
                <a:lnTo>
                  <a:pt x="311578" y="34456"/>
                </a:lnTo>
                <a:lnTo>
                  <a:pt x="270445" y="52977"/>
                </a:lnTo>
                <a:lnTo>
                  <a:pt x="231415" y="75048"/>
                </a:lnTo>
                <a:lnTo>
                  <a:pt x="194695" y="100462"/>
                </a:lnTo>
                <a:lnTo>
                  <a:pt x="160492" y="129012"/>
                </a:lnTo>
                <a:lnTo>
                  <a:pt x="129012" y="160492"/>
                </a:lnTo>
                <a:lnTo>
                  <a:pt x="100462" y="194695"/>
                </a:lnTo>
                <a:lnTo>
                  <a:pt x="75048" y="231415"/>
                </a:lnTo>
                <a:lnTo>
                  <a:pt x="52977" y="270445"/>
                </a:lnTo>
                <a:lnTo>
                  <a:pt x="34456" y="311578"/>
                </a:lnTo>
                <a:lnTo>
                  <a:pt x="19691" y="354608"/>
                </a:lnTo>
                <a:lnTo>
                  <a:pt x="8889" y="399328"/>
                </a:lnTo>
                <a:lnTo>
                  <a:pt x="2256" y="445532"/>
                </a:lnTo>
                <a:lnTo>
                  <a:pt x="0" y="493013"/>
                </a:lnTo>
                <a:lnTo>
                  <a:pt x="2256" y="540495"/>
                </a:lnTo>
                <a:lnTo>
                  <a:pt x="8889" y="586699"/>
                </a:lnTo>
                <a:lnTo>
                  <a:pt x="19691" y="631419"/>
                </a:lnTo>
                <a:lnTo>
                  <a:pt x="34456" y="674449"/>
                </a:lnTo>
                <a:lnTo>
                  <a:pt x="52977" y="715582"/>
                </a:lnTo>
                <a:lnTo>
                  <a:pt x="75048" y="754612"/>
                </a:lnTo>
                <a:lnTo>
                  <a:pt x="100462" y="791332"/>
                </a:lnTo>
                <a:lnTo>
                  <a:pt x="129012" y="825535"/>
                </a:lnTo>
                <a:lnTo>
                  <a:pt x="160492" y="857015"/>
                </a:lnTo>
                <a:lnTo>
                  <a:pt x="194695" y="885565"/>
                </a:lnTo>
                <a:lnTo>
                  <a:pt x="231415" y="910979"/>
                </a:lnTo>
                <a:lnTo>
                  <a:pt x="270445" y="933050"/>
                </a:lnTo>
                <a:lnTo>
                  <a:pt x="311578" y="951571"/>
                </a:lnTo>
                <a:lnTo>
                  <a:pt x="354608" y="966336"/>
                </a:lnTo>
                <a:lnTo>
                  <a:pt x="399328" y="977138"/>
                </a:lnTo>
                <a:lnTo>
                  <a:pt x="445532" y="983771"/>
                </a:lnTo>
                <a:lnTo>
                  <a:pt x="493014" y="986027"/>
                </a:lnTo>
                <a:lnTo>
                  <a:pt x="540495" y="983771"/>
                </a:lnTo>
                <a:lnTo>
                  <a:pt x="586699" y="977138"/>
                </a:lnTo>
                <a:lnTo>
                  <a:pt x="631419" y="966336"/>
                </a:lnTo>
                <a:lnTo>
                  <a:pt x="674449" y="951571"/>
                </a:lnTo>
                <a:lnTo>
                  <a:pt x="715582" y="933050"/>
                </a:lnTo>
                <a:lnTo>
                  <a:pt x="754612" y="910979"/>
                </a:lnTo>
                <a:lnTo>
                  <a:pt x="791332" y="885565"/>
                </a:lnTo>
                <a:lnTo>
                  <a:pt x="825535" y="857015"/>
                </a:lnTo>
                <a:lnTo>
                  <a:pt x="857015" y="825535"/>
                </a:lnTo>
                <a:lnTo>
                  <a:pt x="885565" y="791332"/>
                </a:lnTo>
                <a:lnTo>
                  <a:pt x="910979" y="754612"/>
                </a:lnTo>
                <a:lnTo>
                  <a:pt x="933050" y="715582"/>
                </a:lnTo>
                <a:lnTo>
                  <a:pt x="951571" y="674449"/>
                </a:lnTo>
                <a:lnTo>
                  <a:pt x="966336" y="631419"/>
                </a:lnTo>
                <a:lnTo>
                  <a:pt x="977138" y="586699"/>
                </a:lnTo>
                <a:lnTo>
                  <a:pt x="983771" y="540495"/>
                </a:lnTo>
                <a:lnTo>
                  <a:pt x="986028" y="493013"/>
                </a:lnTo>
                <a:lnTo>
                  <a:pt x="983771" y="445532"/>
                </a:lnTo>
                <a:lnTo>
                  <a:pt x="977138" y="399328"/>
                </a:lnTo>
                <a:lnTo>
                  <a:pt x="966336" y="354608"/>
                </a:lnTo>
                <a:lnTo>
                  <a:pt x="951571" y="311578"/>
                </a:lnTo>
                <a:lnTo>
                  <a:pt x="933050" y="270445"/>
                </a:lnTo>
                <a:lnTo>
                  <a:pt x="910979" y="231415"/>
                </a:lnTo>
                <a:lnTo>
                  <a:pt x="885565" y="194695"/>
                </a:lnTo>
                <a:lnTo>
                  <a:pt x="857015" y="160492"/>
                </a:lnTo>
                <a:lnTo>
                  <a:pt x="825535" y="129012"/>
                </a:lnTo>
                <a:lnTo>
                  <a:pt x="791332" y="100462"/>
                </a:lnTo>
                <a:lnTo>
                  <a:pt x="754612" y="75048"/>
                </a:lnTo>
                <a:lnTo>
                  <a:pt x="715582" y="52977"/>
                </a:lnTo>
                <a:lnTo>
                  <a:pt x="674449" y="34456"/>
                </a:lnTo>
                <a:lnTo>
                  <a:pt x="631419" y="19691"/>
                </a:lnTo>
                <a:lnTo>
                  <a:pt x="586699" y="8889"/>
                </a:lnTo>
                <a:lnTo>
                  <a:pt x="540495" y="2256"/>
                </a:lnTo>
                <a:lnTo>
                  <a:pt x="49301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3948" y="4221101"/>
            <a:ext cx="437515" cy="436880"/>
          </a:xfrm>
          <a:custGeom>
            <a:avLst/>
            <a:gdLst/>
            <a:ahLst/>
            <a:cxnLst/>
            <a:rect l="l" t="t" r="r" b="b"/>
            <a:pathLst>
              <a:path w="437515" h="436879">
                <a:moveTo>
                  <a:pt x="437388" y="146583"/>
                </a:moveTo>
                <a:lnTo>
                  <a:pt x="290449" y="0"/>
                </a:lnTo>
                <a:lnTo>
                  <a:pt x="0" y="0"/>
                </a:lnTo>
                <a:lnTo>
                  <a:pt x="0" y="290042"/>
                </a:lnTo>
                <a:lnTo>
                  <a:pt x="146939" y="436625"/>
                </a:lnTo>
                <a:lnTo>
                  <a:pt x="437388" y="436625"/>
                </a:lnTo>
                <a:lnTo>
                  <a:pt x="437388" y="146583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73948" y="4221098"/>
            <a:ext cx="437515" cy="147320"/>
          </a:xfrm>
          <a:custGeom>
            <a:avLst/>
            <a:gdLst/>
            <a:ahLst/>
            <a:cxnLst/>
            <a:rect l="l" t="t" r="r" b="b"/>
            <a:pathLst>
              <a:path w="437515" h="147320">
                <a:moveTo>
                  <a:pt x="437388" y="147065"/>
                </a:moveTo>
                <a:lnTo>
                  <a:pt x="146939" y="147065"/>
                </a:ln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21015" y="4368165"/>
            <a:ext cx="0" cy="289560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17205" y="4221098"/>
            <a:ext cx="150495" cy="147320"/>
          </a:xfrm>
          <a:custGeom>
            <a:avLst/>
            <a:gdLst/>
            <a:ahLst/>
            <a:cxnLst/>
            <a:rect l="l" t="t" r="r" b="b"/>
            <a:pathLst>
              <a:path w="150495" h="147320">
                <a:moveTo>
                  <a:pt x="0" y="0"/>
                </a:moveTo>
                <a:lnTo>
                  <a:pt x="150114" y="14706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188832" y="4293489"/>
            <a:ext cx="147320" cy="0"/>
          </a:xfrm>
          <a:custGeom>
            <a:avLst/>
            <a:gdLst/>
            <a:ahLst/>
            <a:cxnLst/>
            <a:rect l="l" t="t" r="r" b="b"/>
            <a:pathLst>
              <a:path w="147320">
                <a:moveTo>
                  <a:pt x="0" y="0"/>
                </a:moveTo>
                <a:lnTo>
                  <a:pt x="147066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35863" y="5232234"/>
            <a:ext cx="1936660" cy="190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56790" y="5232222"/>
            <a:ext cx="1807253" cy="2474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915143" y="3946397"/>
            <a:ext cx="986155" cy="986155"/>
          </a:xfrm>
          <a:custGeom>
            <a:avLst/>
            <a:gdLst/>
            <a:ahLst/>
            <a:cxnLst/>
            <a:rect l="l" t="t" r="r" b="b"/>
            <a:pathLst>
              <a:path w="986154" h="986154">
                <a:moveTo>
                  <a:pt x="493014" y="0"/>
                </a:moveTo>
                <a:lnTo>
                  <a:pt x="445532" y="2256"/>
                </a:lnTo>
                <a:lnTo>
                  <a:pt x="399328" y="8889"/>
                </a:lnTo>
                <a:lnTo>
                  <a:pt x="354608" y="19691"/>
                </a:lnTo>
                <a:lnTo>
                  <a:pt x="311578" y="34456"/>
                </a:lnTo>
                <a:lnTo>
                  <a:pt x="270445" y="52977"/>
                </a:lnTo>
                <a:lnTo>
                  <a:pt x="231415" y="75048"/>
                </a:lnTo>
                <a:lnTo>
                  <a:pt x="194695" y="100462"/>
                </a:lnTo>
                <a:lnTo>
                  <a:pt x="160492" y="129012"/>
                </a:lnTo>
                <a:lnTo>
                  <a:pt x="129012" y="160492"/>
                </a:lnTo>
                <a:lnTo>
                  <a:pt x="100462" y="194695"/>
                </a:lnTo>
                <a:lnTo>
                  <a:pt x="75048" y="231415"/>
                </a:lnTo>
                <a:lnTo>
                  <a:pt x="52977" y="270445"/>
                </a:lnTo>
                <a:lnTo>
                  <a:pt x="34456" y="311578"/>
                </a:lnTo>
                <a:lnTo>
                  <a:pt x="19691" y="354608"/>
                </a:lnTo>
                <a:lnTo>
                  <a:pt x="8889" y="399328"/>
                </a:lnTo>
                <a:lnTo>
                  <a:pt x="2256" y="445532"/>
                </a:lnTo>
                <a:lnTo>
                  <a:pt x="0" y="493013"/>
                </a:lnTo>
                <a:lnTo>
                  <a:pt x="2256" y="540495"/>
                </a:lnTo>
                <a:lnTo>
                  <a:pt x="8889" y="586699"/>
                </a:lnTo>
                <a:lnTo>
                  <a:pt x="19691" y="631419"/>
                </a:lnTo>
                <a:lnTo>
                  <a:pt x="34456" y="674449"/>
                </a:lnTo>
                <a:lnTo>
                  <a:pt x="52977" y="715582"/>
                </a:lnTo>
                <a:lnTo>
                  <a:pt x="75048" y="754612"/>
                </a:lnTo>
                <a:lnTo>
                  <a:pt x="100462" y="791332"/>
                </a:lnTo>
                <a:lnTo>
                  <a:pt x="129012" y="825535"/>
                </a:lnTo>
                <a:lnTo>
                  <a:pt x="160492" y="857015"/>
                </a:lnTo>
                <a:lnTo>
                  <a:pt x="194695" y="885565"/>
                </a:lnTo>
                <a:lnTo>
                  <a:pt x="231415" y="910979"/>
                </a:lnTo>
                <a:lnTo>
                  <a:pt x="270445" y="933050"/>
                </a:lnTo>
                <a:lnTo>
                  <a:pt x="311578" y="951571"/>
                </a:lnTo>
                <a:lnTo>
                  <a:pt x="354608" y="966336"/>
                </a:lnTo>
                <a:lnTo>
                  <a:pt x="399328" y="977138"/>
                </a:lnTo>
                <a:lnTo>
                  <a:pt x="445532" y="983771"/>
                </a:lnTo>
                <a:lnTo>
                  <a:pt x="493014" y="986027"/>
                </a:lnTo>
                <a:lnTo>
                  <a:pt x="540495" y="983771"/>
                </a:lnTo>
                <a:lnTo>
                  <a:pt x="586699" y="977138"/>
                </a:lnTo>
                <a:lnTo>
                  <a:pt x="631419" y="966336"/>
                </a:lnTo>
                <a:lnTo>
                  <a:pt x="674449" y="951571"/>
                </a:lnTo>
                <a:lnTo>
                  <a:pt x="715582" y="933050"/>
                </a:lnTo>
                <a:lnTo>
                  <a:pt x="754612" y="910979"/>
                </a:lnTo>
                <a:lnTo>
                  <a:pt x="791332" y="885565"/>
                </a:lnTo>
                <a:lnTo>
                  <a:pt x="825535" y="857015"/>
                </a:lnTo>
                <a:lnTo>
                  <a:pt x="857015" y="825535"/>
                </a:lnTo>
                <a:lnTo>
                  <a:pt x="885565" y="791332"/>
                </a:lnTo>
                <a:lnTo>
                  <a:pt x="910979" y="754612"/>
                </a:lnTo>
                <a:lnTo>
                  <a:pt x="933050" y="715582"/>
                </a:lnTo>
                <a:lnTo>
                  <a:pt x="951571" y="674449"/>
                </a:lnTo>
                <a:lnTo>
                  <a:pt x="966336" y="631419"/>
                </a:lnTo>
                <a:lnTo>
                  <a:pt x="977138" y="586699"/>
                </a:lnTo>
                <a:lnTo>
                  <a:pt x="983771" y="540495"/>
                </a:lnTo>
                <a:lnTo>
                  <a:pt x="986028" y="493013"/>
                </a:lnTo>
                <a:lnTo>
                  <a:pt x="983771" y="445532"/>
                </a:lnTo>
                <a:lnTo>
                  <a:pt x="977138" y="399328"/>
                </a:lnTo>
                <a:lnTo>
                  <a:pt x="966336" y="354608"/>
                </a:lnTo>
                <a:lnTo>
                  <a:pt x="951571" y="311578"/>
                </a:lnTo>
                <a:lnTo>
                  <a:pt x="933050" y="270445"/>
                </a:lnTo>
                <a:lnTo>
                  <a:pt x="910979" y="231415"/>
                </a:lnTo>
                <a:lnTo>
                  <a:pt x="885565" y="194695"/>
                </a:lnTo>
                <a:lnTo>
                  <a:pt x="857015" y="160492"/>
                </a:lnTo>
                <a:lnTo>
                  <a:pt x="825535" y="129012"/>
                </a:lnTo>
                <a:lnTo>
                  <a:pt x="791332" y="100462"/>
                </a:lnTo>
                <a:lnTo>
                  <a:pt x="754612" y="75048"/>
                </a:lnTo>
                <a:lnTo>
                  <a:pt x="715582" y="52977"/>
                </a:lnTo>
                <a:lnTo>
                  <a:pt x="674449" y="34456"/>
                </a:lnTo>
                <a:lnTo>
                  <a:pt x="631419" y="19691"/>
                </a:lnTo>
                <a:lnTo>
                  <a:pt x="586699" y="8889"/>
                </a:lnTo>
                <a:lnTo>
                  <a:pt x="540495" y="2256"/>
                </a:lnTo>
                <a:lnTo>
                  <a:pt x="49301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461117" y="4568571"/>
            <a:ext cx="17145" cy="36830"/>
          </a:xfrm>
          <a:custGeom>
            <a:avLst/>
            <a:gdLst/>
            <a:ahLst/>
            <a:cxnLst/>
            <a:rect l="l" t="t" r="r" b="b"/>
            <a:pathLst>
              <a:path w="17145" h="36829">
                <a:moveTo>
                  <a:pt x="0" y="0"/>
                </a:moveTo>
                <a:lnTo>
                  <a:pt x="16764" y="3657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39196" y="4278248"/>
            <a:ext cx="17145" cy="33020"/>
          </a:xfrm>
          <a:custGeom>
            <a:avLst/>
            <a:gdLst/>
            <a:ahLst/>
            <a:cxnLst/>
            <a:rect l="l" t="t" r="r" b="b"/>
            <a:pathLst>
              <a:path w="17145" h="33020">
                <a:moveTo>
                  <a:pt x="0" y="0"/>
                </a:moveTo>
                <a:lnTo>
                  <a:pt x="16764" y="3276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42244" y="4568571"/>
            <a:ext cx="13970" cy="36830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13716" y="0"/>
                </a:moveTo>
                <a:lnTo>
                  <a:pt x="0" y="3657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61117" y="4278248"/>
            <a:ext cx="13970" cy="33020"/>
          </a:xfrm>
          <a:custGeom>
            <a:avLst/>
            <a:gdLst/>
            <a:ahLst/>
            <a:cxnLst/>
            <a:rect l="l" t="t" r="r" b="b"/>
            <a:pathLst>
              <a:path w="13970" h="33020">
                <a:moveTo>
                  <a:pt x="13716" y="0"/>
                </a:moveTo>
                <a:lnTo>
                  <a:pt x="0" y="3276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57079" y="4188329"/>
            <a:ext cx="334645" cy="480059"/>
          </a:xfrm>
          <a:custGeom>
            <a:avLst/>
            <a:gdLst/>
            <a:ahLst/>
            <a:cxnLst/>
            <a:rect l="l" t="t" r="r" b="b"/>
            <a:pathLst>
              <a:path w="334645" h="480060">
                <a:moveTo>
                  <a:pt x="334518" y="13246"/>
                </a:moveTo>
                <a:lnTo>
                  <a:pt x="314595" y="8384"/>
                </a:lnTo>
                <a:lnTo>
                  <a:pt x="294359" y="4141"/>
                </a:lnTo>
                <a:lnTo>
                  <a:pt x="273501" y="1139"/>
                </a:lnTo>
                <a:lnTo>
                  <a:pt x="251714" y="0"/>
                </a:lnTo>
                <a:lnTo>
                  <a:pt x="206445" y="4051"/>
                </a:lnTo>
                <a:lnTo>
                  <a:pt x="163848" y="15732"/>
                </a:lnTo>
                <a:lnTo>
                  <a:pt x="124631" y="34335"/>
                </a:lnTo>
                <a:lnTo>
                  <a:pt x="89502" y="59151"/>
                </a:lnTo>
                <a:lnTo>
                  <a:pt x="59171" y="89471"/>
                </a:lnTo>
                <a:lnTo>
                  <a:pt x="34347" y="124587"/>
                </a:lnTo>
                <a:lnTo>
                  <a:pt x="15738" y="163791"/>
                </a:lnTo>
                <a:lnTo>
                  <a:pt x="4052" y="206373"/>
                </a:lnTo>
                <a:lnTo>
                  <a:pt x="0" y="251625"/>
                </a:lnTo>
                <a:lnTo>
                  <a:pt x="4799" y="300041"/>
                </a:lnTo>
                <a:lnTo>
                  <a:pt x="18522" y="345424"/>
                </a:lnTo>
                <a:lnTo>
                  <a:pt x="40157" y="386945"/>
                </a:lnTo>
                <a:lnTo>
                  <a:pt x="68692" y="423776"/>
                </a:lnTo>
                <a:lnTo>
                  <a:pt x="103116" y="455091"/>
                </a:lnTo>
                <a:lnTo>
                  <a:pt x="142417" y="48006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537317" y="4492371"/>
            <a:ext cx="36830" cy="17145"/>
          </a:xfrm>
          <a:custGeom>
            <a:avLst/>
            <a:gdLst/>
            <a:ahLst/>
            <a:cxnLst/>
            <a:rect l="l" t="t" r="r" b="b"/>
            <a:pathLst>
              <a:path w="36829" h="17145">
                <a:moveTo>
                  <a:pt x="0" y="0"/>
                </a:moveTo>
                <a:lnTo>
                  <a:pt x="36576" y="16764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43184" y="4373498"/>
            <a:ext cx="36830" cy="13970"/>
          </a:xfrm>
          <a:custGeom>
            <a:avLst/>
            <a:gdLst/>
            <a:ahLst/>
            <a:cxnLst/>
            <a:rect l="l" t="t" r="r" b="b"/>
            <a:pathLst>
              <a:path w="36829" h="13970">
                <a:moveTo>
                  <a:pt x="0" y="0"/>
                </a:moveTo>
                <a:lnTo>
                  <a:pt x="36576" y="1371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37317" y="4373498"/>
            <a:ext cx="36830" cy="13970"/>
          </a:xfrm>
          <a:custGeom>
            <a:avLst/>
            <a:gdLst/>
            <a:ahLst/>
            <a:cxnLst/>
            <a:rect l="l" t="t" r="r" b="b"/>
            <a:pathLst>
              <a:path w="36829" h="13970">
                <a:moveTo>
                  <a:pt x="0" y="13715"/>
                </a:moveTo>
                <a:lnTo>
                  <a:pt x="36576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43184" y="4492371"/>
            <a:ext cx="36830" cy="17145"/>
          </a:xfrm>
          <a:custGeom>
            <a:avLst/>
            <a:gdLst/>
            <a:ahLst/>
            <a:cxnLst/>
            <a:rect l="l" t="t" r="r" b="b"/>
            <a:pathLst>
              <a:path w="36829" h="17145">
                <a:moveTo>
                  <a:pt x="0" y="16763"/>
                </a:moveTo>
                <a:lnTo>
                  <a:pt x="36576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17503" y="4215003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79">
                <a:moveTo>
                  <a:pt x="118872" y="118872"/>
                </a:moveTo>
                <a:lnTo>
                  <a:pt x="96119" y="81260"/>
                </a:lnTo>
                <a:lnTo>
                  <a:pt x="68103" y="48291"/>
                </a:lnTo>
                <a:lnTo>
                  <a:pt x="35754" y="20895"/>
                </a:lnTo>
                <a:lnTo>
                  <a:pt x="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325481" y="435673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0" y="320535"/>
                </a:moveTo>
                <a:lnTo>
                  <a:pt x="19880" y="325387"/>
                </a:lnTo>
                <a:lnTo>
                  <a:pt x="40068" y="329622"/>
                </a:lnTo>
                <a:lnTo>
                  <a:pt x="60875" y="332618"/>
                </a:lnTo>
                <a:lnTo>
                  <a:pt x="82613" y="333755"/>
                </a:lnTo>
                <a:lnTo>
                  <a:pt x="127778" y="329712"/>
                </a:lnTo>
                <a:lnTo>
                  <a:pt x="170278" y="318053"/>
                </a:lnTo>
                <a:lnTo>
                  <a:pt x="209407" y="299486"/>
                </a:lnTo>
                <a:lnTo>
                  <a:pt x="244455" y="274717"/>
                </a:lnTo>
                <a:lnTo>
                  <a:pt x="274717" y="244455"/>
                </a:lnTo>
                <a:lnTo>
                  <a:pt x="299486" y="209407"/>
                </a:lnTo>
                <a:lnTo>
                  <a:pt x="318053" y="170278"/>
                </a:lnTo>
                <a:lnTo>
                  <a:pt x="329712" y="127778"/>
                </a:lnTo>
                <a:lnTo>
                  <a:pt x="333756" y="82613"/>
                </a:lnTo>
                <a:lnTo>
                  <a:pt x="332620" y="60873"/>
                </a:lnTo>
                <a:lnTo>
                  <a:pt x="329626" y="40063"/>
                </a:lnTo>
                <a:lnTo>
                  <a:pt x="325392" y="19875"/>
                </a:lnTo>
                <a:lnTo>
                  <a:pt x="320535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272903" y="4304157"/>
            <a:ext cx="270510" cy="271780"/>
          </a:xfrm>
          <a:custGeom>
            <a:avLst/>
            <a:gdLst/>
            <a:ahLst/>
            <a:cxnLst/>
            <a:rect l="l" t="t" r="r" b="b"/>
            <a:pathLst>
              <a:path w="270509" h="271779">
                <a:moveTo>
                  <a:pt x="0" y="135636"/>
                </a:moveTo>
                <a:lnTo>
                  <a:pt x="6895" y="92766"/>
                </a:lnTo>
                <a:lnTo>
                  <a:pt x="26095" y="55533"/>
                </a:lnTo>
                <a:lnTo>
                  <a:pt x="55374" y="26171"/>
                </a:lnTo>
                <a:lnTo>
                  <a:pt x="92503" y="6915"/>
                </a:lnTo>
                <a:lnTo>
                  <a:pt x="135255" y="0"/>
                </a:lnTo>
                <a:lnTo>
                  <a:pt x="178006" y="6915"/>
                </a:lnTo>
                <a:lnTo>
                  <a:pt x="215135" y="26171"/>
                </a:lnTo>
                <a:lnTo>
                  <a:pt x="244414" y="55533"/>
                </a:lnTo>
                <a:lnTo>
                  <a:pt x="263614" y="92766"/>
                </a:lnTo>
                <a:lnTo>
                  <a:pt x="270510" y="135636"/>
                </a:lnTo>
                <a:lnTo>
                  <a:pt x="263614" y="178505"/>
                </a:lnTo>
                <a:lnTo>
                  <a:pt x="244414" y="215738"/>
                </a:lnTo>
                <a:lnTo>
                  <a:pt x="215135" y="245100"/>
                </a:lnTo>
                <a:lnTo>
                  <a:pt x="178006" y="264356"/>
                </a:lnTo>
                <a:lnTo>
                  <a:pt x="135255" y="271272"/>
                </a:lnTo>
                <a:lnTo>
                  <a:pt x="92503" y="264356"/>
                </a:lnTo>
                <a:lnTo>
                  <a:pt x="55374" y="245100"/>
                </a:lnTo>
                <a:lnTo>
                  <a:pt x="26095" y="215738"/>
                </a:lnTo>
                <a:lnTo>
                  <a:pt x="6895" y="178505"/>
                </a:lnTo>
                <a:lnTo>
                  <a:pt x="0" y="135636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811804" y="5230241"/>
            <a:ext cx="1219047" cy="192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35688" y="5232222"/>
            <a:ext cx="530517" cy="1909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475607" y="4439792"/>
            <a:ext cx="728345" cy="0"/>
          </a:xfrm>
          <a:custGeom>
            <a:avLst/>
            <a:gdLst/>
            <a:ahLst/>
            <a:cxnLst/>
            <a:rect l="l" t="t" r="r" b="b"/>
            <a:pathLst>
              <a:path w="728345">
                <a:moveTo>
                  <a:pt x="0" y="0"/>
                </a:moveTo>
                <a:lnTo>
                  <a:pt x="728332" y="0"/>
                </a:lnTo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44186" y="2160651"/>
            <a:ext cx="115570" cy="189865"/>
          </a:xfrm>
          <a:custGeom>
            <a:avLst/>
            <a:gdLst/>
            <a:ahLst/>
            <a:cxnLst/>
            <a:rect l="l" t="t" r="r" b="b"/>
            <a:pathLst>
              <a:path w="115570" h="189864">
                <a:moveTo>
                  <a:pt x="0" y="189737"/>
                </a:moveTo>
                <a:lnTo>
                  <a:pt x="115062" y="94868"/>
                </a:lnTo>
                <a:lnTo>
                  <a:pt x="0" y="0"/>
                </a:lnTo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17939" y="2160651"/>
            <a:ext cx="116205" cy="189865"/>
          </a:xfrm>
          <a:custGeom>
            <a:avLst/>
            <a:gdLst/>
            <a:ahLst/>
            <a:cxnLst/>
            <a:rect l="l" t="t" r="r" b="b"/>
            <a:pathLst>
              <a:path w="116204" h="189864">
                <a:moveTo>
                  <a:pt x="115824" y="189737"/>
                </a:moveTo>
                <a:lnTo>
                  <a:pt x="0" y="94868"/>
                </a:lnTo>
                <a:lnTo>
                  <a:pt x="115824" y="0"/>
                </a:lnTo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28841" y="4439792"/>
            <a:ext cx="728345" cy="0"/>
          </a:xfrm>
          <a:custGeom>
            <a:avLst/>
            <a:gdLst/>
            <a:ahLst/>
            <a:cxnLst/>
            <a:rect l="l" t="t" r="r" b="b"/>
            <a:pathLst>
              <a:path w="728345">
                <a:moveTo>
                  <a:pt x="0" y="0"/>
                </a:moveTo>
                <a:lnTo>
                  <a:pt x="728332" y="0"/>
                </a:lnTo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927972" y="4439792"/>
            <a:ext cx="728345" cy="0"/>
          </a:xfrm>
          <a:custGeom>
            <a:avLst/>
            <a:gdLst/>
            <a:ahLst/>
            <a:cxnLst/>
            <a:rect l="l" t="t" r="r" b="b"/>
            <a:pathLst>
              <a:path w="728345">
                <a:moveTo>
                  <a:pt x="0" y="0"/>
                </a:moveTo>
                <a:lnTo>
                  <a:pt x="728332" y="0"/>
                </a:lnTo>
              </a:path>
            </a:pathLst>
          </a:custGeom>
          <a:ln w="19050">
            <a:solidFill>
              <a:srgbClr val="0020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76016" y="3946397"/>
            <a:ext cx="986155" cy="986155"/>
          </a:xfrm>
          <a:custGeom>
            <a:avLst/>
            <a:gdLst/>
            <a:ahLst/>
            <a:cxnLst/>
            <a:rect l="l" t="t" r="r" b="b"/>
            <a:pathLst>
              <a:path w="986154" h="986154">
                <a:moveTo>
                  <a:pt x="493014" y="0"/>
                </a:moveTo>
                <a:lnTo>
                  <a:pt x="445532" y="2256"/>
                </a:lnTo>
                <a:lnTo>
                  <a:pt x="399328" y="8889"/>
                </a:lnTo>
                <a:lnTo>
                  <a:pt x="354608" y="19691"/>
                </a:lnTo>
                <a:lnTo>
                  <a:pt x="311578" y="34456"/>
                </a:lnTo>
                <a:lnTo>
                  <a:pt x="270445" y="52977"/>
                </a:lnTo>
                <a:lnTo>
                  <a:pt x="231415" y="75048"/>
                </a:lnTo>
                <a:lnTo>
                  <a:pt x="194695" y="100462"/>
                </a:lnTo>
                <a:lnTo>
                  <a:pt x="160492" y="129012"/>
                </a:lnTo>
                <a:lnTo>
                  <a:pt x="129012" y="160492"/>
                </a:lnTo>
                <a:lnTo>
                  <a:pt x="100462" y="194695"/>
                </a:lnTo>
                <a:lnTo>
                  <a:pt x="75048" y="231415"/>
                </a:lnTo>
                <a:lnTo>
                  <a:pt x="52977" y="270445"/>
                </a:lnTo>
                <a:lnTo>
                  <a:pt x="34456" y="311578"/>
                </a:lnTo>
                <a:lnTo>
                  <a:pt x="19691" y="354608"/>
                </a:lnTo>
                <a:lnTo>
                  <a:pt x="8889" y="399328"/>
                </a:lnTo>
                <a:lnTo>
                  <a:pt x="2256" y="445532"/>
                </a:lnTo>
                <a:lnTo>
                  <a:pt x="0" y="493013"/>
                </a:lnTo>
                <a:lnTo>
                  <a:pt x="2256" y="540495"/>
                </a:lnTo>
                <a:lnTo>
                  <a:pt x="8889" y="586699"/>
                </a:lnTo>
                <a:lnTo>
                  <a:pt x="19691" y="631419"/>
                </a:lnTo>
                <a:lnTo>
                  <a:pt x="34456" y="674449"/>
                </a:lnTo>
                <a:lnTo>
                  <a:pt x="52977" y="715582"/>
                </a:lnTo>
                <a:lnTo>
                  <a:pt x="75048" y="754612"/>
                </a:lnTo>
                <a:lnTo>
                  <a:pt x="100462" y="791332"/>
                </a:lnTo>
                <a:lnTo>
                  <a:pt x="129012" y="825535"/>
                </a:lnTo>
                <a:lnTo>
                  <a:pt x="160492" y="857015"/>
                </a:lnTo>
                <a:lnTo>
                  <a:pt x="194695" y="885565"/>
                </a:lnTo>
                <a:lnTo>
                  <a:pt x="231415" y="910979"/>
                </a:lnTo>
                <a:lnTo>
                  <a:pt x="270445" y="933050"/>
                </a:lnTo>
                <a:lnTo>
                  <a:pt x="311578" y="951571"/>
                </a:lnTo>
                <a:lnTo>
                  <a:pt x="354608" y="966336"/>
                </a:lnTo>
                <a:lnTo>
                  <a:pt x="399328" y="977138"/>
                </a:lnTo>
                <a:lnTo>
                  <a:pt x="445532" y="983771"/>
                </a:lnTo>
                <a:lnTo>
                  <a:pt x="493014" y="986027"/>
                </a:lnTo>
                <a:lnTo>
                  <a:pt x="540495" y="983771"/>
                </a:lnTo>
                <a:lnTo>
                  <a:pt x="586699" y="977138"/>
                </a:lnTo>
                <a:lnTo>
                  <a:pt x="631419" y="966336"/>
                </a:lnTo>
                <a:lnTo>
                  <a:pt x="674449" y="951571"/>
                </a:lnTo>
                <a:lnTo>
                  <a:pt x="715582" y="933050"/>
                </a:lnTo>
                <a:lnTo>
                  <a:pt x="754612" y="910979"/>
                </a:lnTo>
                <a:lnTo>
                  <a:pt x="791332" y="885565"/>
                </a:lnTo>
                <a:lnTo>
                  <a:pt x="825535" y="857015"/>
                </a:lnTo>
                <a:lnTo>
                  <a:pt x="857015" y="825535"/>
                </a:lnTo>
                <a:lnTo>
                  <a:pt x="885565" y="791332"/>
                </a:lnTo>
                <a:lnTo>
                  <a:pt x="910979" y="754612"/>
                </a:lnTo>
                <a:lnTo>
                  <a:pt x="933050" y="715582"/>
                </a:lnTo>
                <a:lnTo>
                  <a:pt x="951571" y="674449"/>
                </a:lnTo>
                <a:lnTo>
                  <a:pt x="966336" y="631419"/>
                </a:lnTo>
                <a:lnTo>
                  <a:pt x="977138" y="586699"/>
                </a:lnTo>
                <a:lnTo>
                  <a:pt x="983771" y="540495"/>
                </a:lnTo>
                <a:lnTo>
                  <a:pt x="986028" y="493013"/>
                </a:lnTo>
                <a:lnTo>
                  <a:pt x="983771" y="445532"/>
                </a:lnTo>
                <a:lnTo>
                  <a:pt x="977138" y="399328"/>
                </a:lnTo>
                <a:lnTo>
                  <a:pt x="966336" y="354608"/>
                </a:lnTo>
                <a:lnTo>
                  <a:pt x="951571" y="311578"/>
                </a:lnTo>
                <a:lnTo>
                  <a:pt x="933050" y="270445"/>
                </a:lnTo>
                <a:lnTo>
                  <a:pt x="910979" y="231415"/>
                </a:lnTo>
                <a:lnTo>
                  <a:pt x="885565" y="194695"/>
                </a:lnTo>
                <a:lnTo>
                  <a:pt x="857015" y="160492"/>
                </a:lnTo>
                <a:lnTo>
                  <a:pt x="825535" y="129012"/>
                </a:lnTo>
                <a:lnTo>
                  <a:pt x="791332" y="100462"/>
                </a:lnTo>
                <a:lnTo>
                  <a:pt x="754612" y="75048"/>
                </a:lnTo>
                <a:lnTo>
                  <a:pt x="715582" y="52977"/>
                </a:lnTo>
                <a:lnTo>
                  <a:pt x="674449" y="34456"/>
                </a:lnTo>
                <a:lnTo>
                  <a:pt x="631419" y="19691"/>
                </a:lnTo>
                <a:lnTo>
                  <a:pt x="586699" y="8889"/>
                </a:lnTo>
                <a:lnTo>
                  <a:pt x="540495" y="2256"/>
                </a:lnTo>
                <a:lnTo>
                  <a:pt x="493014" y="0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176016" y="3946397"/>
            <a:ext cx="1005840" cy="1005840"/>
          </a:xfrm>
          <a:custGeom>
            <a:avLst/>
            <a:gdLst/>
            <a:ahLst/>
            <a:cxnLst/>
            <a:rect l="l" t="t" r="r" b="b"/>
            <a:pathLst>
              <a:path w="1005839" h="1005839">
                <a:moveTo>
                  <a:pt x="502920" y="0"/>
                </a:moveTo>
                <a:lnTo>
                  <a:pt x="454486" y="2302"/>
                </a:lnTo>
                <a:lnTo>
                  <a:pt x="407355" y="9068"/>
                </a:lnTo>
                <a:lnTo>
                  <a:pt x="361737" y="20088"/>
                </a:lnTo>
                <a:lnTo>
                  <a:pt x="317842" y="35150"/>
                </a:lnTo>
                <a:lnTo>
                  <a:pt x="275883" y="54044"/>
                </a:lnTo>
                <a:lnTo>
                  <a:pt x="236069" y="76558"/>
                </a:lnTo>
                <a:lnTo>
                  <a:pt x="198611" y="102483"/>
                </a:lnTo>
                <a:lnTo>
                  <a:pt x="163720" y="131608"/>
                </a:lnTo>
                <a:lnTo>
                  <a:pt x="131608" y="163720"/>
                </a:lnTo>
                <a:lnTo>
                  <a:pt x="102483" y="198611"/>
                </a:lnTo>
                <a:lnTo>
                  <a:pt x="76558" y="236069"/>
                </a:lnTo>
                <a:lnTo>
                  <a:pt x="54044" y="275883"/>
                </a:lnTo>
                <a:lnTo>
                  <a:pt x="35150" y="317842"/>
                </a:lnTo>
                <a:lnTo>
                  <a:pt x="20088" y="361737"/>
                </a:lnTo>
                <a:lnTo>
                  <a:pt x="9068" y="407355"/>
                </a:lnTo>
                <a:lnTo>
                  <a:pt x="2302" y="454486"/>
                </a:lnTo>
                <a:lnTo>
                  <a:pt x="0" y="502920"/>
                </a:lnTo>
                <a:lnTo>
                  <a:pt x="2302" y="551353"/>
                </a:lnTo>
                <a:lnTo>
                  <a:pt x="9068" y="598484"/>
                </a:lnTo>
                <a:lnTo>
                  <a:pt x="20088" y="644102"/>
                </a:lnTo>
                <a:lnTo>
                  <a:pt x="35150" y="687997"/>
                </a:lnTo>
                <a:lnTo>
                  <a:pt x="54044" y="729956"/>
                </a:lnTo>
                <a:lnTo>
                  <a:pt x="76558" y="769770"/>
                </a:lnTo>
                <a:lnTo>
                  <a:pt x="102483" y="807228"/>
                </a:lnTo>
                <a:lnTo>
                  <a:pt x="131608" y="842119"/>
                </a:lnTo>
                <a:lnTo>
                  <a:pt x="163720" y="874231"/>
                </a:lnTo>
                <a:lnTo>
                  <a:pt x="198611" y="903356"/>
                </a:lnTo>
                <a:lnTo>
                  <a:pt x="236069" y="929281"/>
                </a:lnTo>
                <a:lnTo>
                  <a:pt x="275883" y="951795"/>
                </a:lnTo>
                <a:lnTo>
                  <a:pt x="317842" y="970689"/>
                </a:lnTo>
                <a:lnTo>
                  <a:pt x="361737" y="985751"/>
                </a:lnTo>
                <a:lnTo>
                  <a:pt x="407355" y="996771"/>
                </a:lnTo>
                <a:lnTo>
                  <a:pt x="454486" y="1003537"/>
                </a:lnTo>
                <a:lnTo>
                  <a:pt x="502920" y="1005840"/>
                </a:lnTo>
                <a:lnTo>
                  <a:pt x="551353" y="1003537"/>
                </a:lnTo>
                <a:lnTo>
                  <a:pt x="598484" y="996771"/>
                </a:lnTo>
                <a:lnTo>
                  <a:pt x="644102" y="985751"/>
                </a:lnTo>
                <a:lnTo>
                  <a:pt x="687997" y="970689"/>
                </a:lnTo>
                <a:lnTo>
                  <a:pt x="729956" y="951795"/>
                </a:lnTo>
                <a:lnTo>
                  <a:pt x="769770" y="929281"/>
                </a:lnTo>
                <a:lnTo>
                  <a:pt x="807228" y="903356"/>
                </a:lnTo>
                <a:lnTo>
                  <a:pt x="842119" y="874231"/>
                </a:lnTo>
                <a:lnTo>
                  <a:pt x="874231" y="842119"/>
                </a:lnTo>
                <a:lnTo>
                  <a:pt x="903356" y="807228"/>
                </a:lnTo>
                <a:lnTo>
                  <a:pt x="929281" y="769770"/>
                </a:lnTo>
                <a:lnTo>
                  <a:pt x="951795" y="729956"/>
                </a:lnTo>
                <a:lnTo>
                  <a:pt x="970689" y="687997"/>
                </a:lnTo>
                <a:lnTo>
                  <a:pt x="985751" y="644102"/>
                </a:lnTo>
                <a:lnTo>
                  <a:pt x="996771" y="598484"/>
                </a:lnTo>
                <a:lnTo>
                  <a:pt x="1003537" y="551353"/>
                </a:lnTo>
                <a:lnTo>
                  <a:pt x="1005840" y="502920"/>
                </a:lnTo>
                <a:lnTo>
                  <a:pt x="1003537" y="454486"/>
                </a:lnTo>
                <a:lnTo>
                  <a:pt x="996771" y="407355"/>
                </a:lnTo>
                <a:lnTo>
                  <a:pt x="985751" y="361737"/>
                </a:lnTo>
                <a:lnTo>
                  <a:pt x="970689" y="317842"/>
                </a:lnTo>
                <a:lnTo>
                  <a:pt x="951795" y="275883"/>
                </a:lnTo>
                <a:lnTo>
                  <a:pt x="929281" y="236069"/>
                </a:lnTo>
                <a:lnTo>
                  <a:pt x="903356" y="198611"/>
                </a:lnTo>
                <a:lnTo>
                  <a:pt x="874231" y="163720"/>
                </a:lnTo>
                <a:lnTo>
                  <a:pt x="842119" y="131608"/>
                </a:lnTo>
                <a:lnTo>
                  <a:pt x="807228" y="102483"/>
                </a:lnTo>
                <a:lnTo>
                  <a:pt x="769770" y="76558"/>
                </a:lnTo>
                <a:lnTo>
                  <a:pt x="729956" y="54044"/>
                </a:lnTo>
                <a:lnTo>
                  <a:pt x="687997" y="35150"/>
                </a:lnTo>
                <a:lnTo>
                  <a:pt x="644102" y="20088"/>
                </a:lnTo>
                <a:lnTo>
                  <a:pt x="598484" y="9068"/>
                </a:lnTo>
                <a:lnTo>
                  <a:pt x="551353" y="2302"/>
                </a:lnTo>
                <a:lnTo>
                  <a:pt x="50292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61584" y="4274051"/>
            <a:ext cx="364490" cy="391160"/>
          </a:xfrm>
          <a:custGeom>
            <a:avLst/>
            <a:gdLst/>
            <a:ahLst/>
            <a:cxnLst/>
            <a:rect l="l" t="t" r="r" b="b"/>
            <a:pathLst>
              <a:path w="364489" h="391160">
                <a:moveTo>
                  <a:pt x="104076" y="156375"/>
                </a:moveTo>
                <a:lnTo>
                  <a:pt x="72672" y="162634"/>
                </a:lnTo>
                <a:lnTo>
                  <a:pt x="47975" y="179581"/>
                </a:lnTo>
                <a:lnTo>
                  <a:pt x="31815" y="204466"/>
                </a:lnTo>
                <a:lnTo>
                  <a:pt x="26022" y="234543"/>
                </a:lnTo>
                <a:lnTo>
                  <a:pt x="28359" y="253377"/>
                </a:lnTo>
                <a:lnTo>
                  <a:pt x="34964" y="270379"/>
                </a:lnTo>
                <a:lnTo>
                  <a:pt x="45230" y="284939"/>
                </a:lnTo>
                <a:lnTo>
                  <a:pt x="58547" y="296443"/>
                </a:lnTo>
                <a:lnTo>
                  <a:pt x="34306" y="313951"/>
                </a:lnTo>
                <a:lnTo>
                  <a:pt x="15857" y="336345"/>
                </a:lnTo>
                <a:lnTo>
                  <a:pt x="4116" y="362403"/>
                </a:lnTo>
                <a:lnTo>
                  <a:pt x="0" y="390905"/>
                </a:lnTo>
                <a:lnTo>
                  <a:pt x="26022" y="390905"/>
                </a:lnTo>
                <a:lnTo>
                  <a:pt x="31815" y="360827"/>
                </a:lnTo>
                <a:lnTo>
                  <a:pt x="47975" y="335937"/>
                </a:lnTo>
                <a:lnTo>
                  <a:pt x="72672" y="318986"/>
                </a:lnTo>
                <a:lnTo>
                  <a:pt x="104076" y="312724"/>
                </a:lnTo>
                <a:lnTo>
                  <a:pt x="170865" y="312724"/>
                </a:lnTo>
                <a:lnTo>
                  <a:pt x="149606" y="296443"/>
                </a:lnTo>
                <a:lnTo>
                  <a:pt x="160919" y="286664"/>
                </a:lnTo>
                <a:lnTo>
                  <a:pt x="104076" y="286664"/>
                </a:lnTo>
                <a:lnTo>
                  <a:pt x="83594" y="282644"/>
                </a:lnTo>
                <a:lnTo>
                  <a:pt x="67076" y="271600"/>
                </a:lnTo>
                <a:lnTo>
                  <a:pt x="56047" y="255058"/>
                </a:lnTo>
                <a:lnTo>
                  <a:pt x="52031" y="234543"/>
                </a:lnTo>
                <a:lnTo>
                  <a:pt x="56047" y="214035"/>
                </a:lnTo>
                <a:lnTo>
                  <a:pt x="67076" y="197497"/>
                </a:lnTo>
                <a:lnTo>
                  <a:pt x="83594" y="186455"/>
                </a:lnTo>
                <a:lnTo>
                  <a:pt x="104076" y="182435"/>
                </a:lnTo>
                <a:lnTo>
                  <a:pt x="160252" y="182435"/>
                </a:lnTo>
                <a:lnTo>
                  <a:pt x="154379" y="175615"/>
                </a:lnTo>
                <a:lnTo>
                  <a:pt x="139846" y="165333"/>
                </a:lnTo>
                <a:lnTo>
                  <a:pt x="122874" y="158716"/>
                </a:lnTo>
                <a:lnTo>
                  <a:pt x="104076" y="156375"/>
                </a:lnTo>
                <a:close/>
              </a:path>
              <a:path w="364489" h="391160">
                <a:moveTo>
                  <a:pt x="170865" y="312724"/>
                </a:moveTo>
                <a:lnTo>
                  <a:pt x="104076" y="312724"/>
                </a:lnTo>
                <a:lnTo>
                  <a:pt x="134106" y="318986"/>
                </a:lnTo>
                <a:lnTo>
                  <a:pt x="158951" y="335937"/>
                </a:lnTo>
                <a:lnTo>
                  <a:pt x="175869" y="360827"/>
                </a:lnTo>
                <a:lnTo>
                  <a:pt x="182118" y="390905"/>
                </a:lnTo>
                <a:lnTo>
                  <a:pt x="208140" y="390905"/>
                </a:lnTo>
                <a:lnTo>
                  <a:pt x="203566" y="362403"/>
                </a:lnTo>
                <a:lnTo>
                  <a:pt x="191065" y="336345"/>
                </a:lnTo>
                <a:lnTo>
                  <a:pt x="172467" y="313951"/>
                </a:lnTo>
                <a:lnTo>
                  <a:pt x="170865" y="312724"/>
                </a:lnTo>
                <a:close/>
              </a:path>
              <a:path w="364489" h="391160">
                <a:moveTo>
                  <a:pt x="160252" y="182435"/>
                </a:moveTo>
                <a:lnTo>
                  <a:pt x="104076" y="182435"/>
                </a:lnTo>
                <a:lnTo>
                  <a:pt x="124550" y="186455"/>
                </a:lnTo>
                <a:lnTo>
                  <a:pt x="141065" y="197497"/>
                </a:lnTo>
                <a:lnTo>
                  <a:pt x="152093" y="214035"/>
                </a:lnTo>
                <a:lnTo>
                  <a:pt x="156108" y="234543"/>
                </a:lnTo>
                <a:lnTo>
                  <a:pt x="152093" y="255058"/>
                </a:lnTo>
                <a:lnTo>
                  <a:pt x="141065" y="271600"/>
                </a:lnTo>
                <a:lnTo>
                  <a:pt x="124550" y="282644"/>
                </a:lnTo>
                <a:lnTo>
                  <a:pt x="104076" y="286664"/>
                </a:lnTo>
                <a:lnTo>
                  <a:pt x="160919" y="286664"/>
                </a:lnTo>
                <a:lnTo>
                  <a:pt x="162915" y="284939"/>
                </a:lnTo>
                <a:lnTo>
                  <a:pt x="173177" y="270379"/>
                </a:lnTo>
                <a:lnTo>
                  <a:pt x="179781" y="253377"/>
                </a:lnTo>
                <a:lnTo>
                  <a:pt x="182118" y="234543"/>
                </a:lnTo>
                <a:lnTo>
                  <a:pt x="187911" y="204466"/>
                </a:lnTo>
                <a:lnTo>
                  <a:pt x="197987" y="188950"/>
                </a:lnTo>
                <a:lnTo>
                  <a:pt x="165862" y="188950"/>
                </a:lnTo>
                <a:lnTo>
                  <a:pt x="160252" y="182435"/>
                </a:lnTo>
                <a:close/>
              </a:path>
              <a:path w="364489" h="391160">
                <a:moveTo>
                  <a:pt x="326980" y="156375"/>
                </a:moveTo>
                <a:lnTo>
                  <a:pt x="260172" y="156375"/>
                </a:lnTo>
                <a:lnTo>
                  <a:pt x="290204" y="162634"/>
                </a:lnTo>
                <a:lnTo>
                  <a:pt x="315053" y="179581"/>
                </a:lnTo>
                <a:lnTo>
                  <a:pt x="331975" y="204466"/>
                </a:lnTo>
                <a:lnTo>
                  <a:pt x="338226" y="234543"/>
                </a:lnTo>
                <a:lnTo>
                  <a:pt x="364236" y="234543"/>
                </a:lnTo>
                <a:lnTo>
                  <a:pt x="359663" y="206046"/>
                </a:lnTo>
                <a:lnTo>
                  <a:pt x="347165" y="179987"/>
                </a:lnTo>
                <a:lnTo>
                  <a:pt x="328569" y="157591"/>
                </a:lnTo>
                <a:lnTo>
                  <a:pt x="326980" y="156375"/>
                </a:lnTo>
                <a:close/>
              </a:path>
              <a:path w="364489" h="391160">
                <a:moveTo>
                  <a:pt x="260172" y="0"/>
                </a:moveTo>
                <a:lnTo>
                  <a:pt x="228768" y="6261"/>
                </a:lnTo>
                <a:lnTo>
                  <a:pt x="204071" y="23212"/>
                </a:lnTo>
                <a:lnTo>
                  <a:pt x="187911" y="48102"/>
                </a:lnTo>
                <a:lnTo>
                  <a:pt x="182118" y="78181"/>
                </a:lnTo>
                <a:lnTo>
                  <a:pt x="184456" y="97014"/>
                </a:lnTo>
                <a:lnTo>
                  <a:pt x="191065" y="114017"/>
                </a:lnTo>
                <a:lnTo>
                  <a:pt x="201331" y="128576"/>
                </a:lnTo>
                <a:lnTo>
                  <a:pt x="214642" y="140080"/>
                </a:lnTo>
                <a:lnTo>
                  <a:pt x="198791" y="150465"/>
                </a:lnTo>
                <a:lnTo>
                  <a:pt x="185375" y="162072"/>
                </a:lnTo>
                <a:lnTo>
                  <a:pt x="174398" y="174901"/>
                </a:lnTo>
                <a:lnTo>
                  <a:pt x="165862" y="188950"/>
                </a:lnTo>
                <a:lnTo>
                  <a:pt x="197987" y="188950"/>
                </a:lnTo>
                <a:lnTo>
                  <a:pt x="204071" y="179581"/>
                </a:lnTo>
                <a:lnTo>
                  <a:pt x="228768" y="162634"/>
                </a:lnTo>
                <a:lnTo>
                  <a:pt x="260172" y="156375"/>
                </a:lnTo>
                <a:lnTo>
                  <a:pt x="326980" y="156375"/>
                </a:lnTo>
                <a:lnTo>
                  <a:pt x="305701" y="140080"/>
                </a:lnTo>
                <a:lnTo>
                  <a:pt x="317017" y="130301"/>
                </a:lnTo>
                <a:lnTo>
                  <a:pt x="260172" y="130301"/>
                </a:lnTo>
                <a:lnTo>
                  <a:pt x="239692" y="126281"/>
                </a:lnTo>
                <a:lnTo>
                  <a:pt x="223178" y="115238"/>
                </a:lnTo>
                <a:lnTo>
                  <a:pt x="212153" y="98696"/>
                </a:lnTo>
                <a:lnTo>
                  <a:pt x="208140" y="78181"/>
                </a:lnTo>
                <a:lnTo>
                  <a:pt x="212153" y="57671"/>
                </a:lnTo>
                <a:lnTo>
                  <a:pt x="223178" y="41128"/>
                </a:lnTo>
                <a:lnTo>
                  <a:pt x="239692" y="30082"/>
                </a:lnTo>
                <a:lnTo>
                  <a:pt x="260172" y="26060"/>
                </a:lnTo>
                <a:lnTo>
                  <a:pt x="316989" y="26060"/>
                </a:lnTo>
                <a:lnTo>
                  <a:pt x="315053" y="23212"/>
                </a:lnTo>
                <a:lnTo>
                  <a:pt x="290204" y="6261"/>
                </a:lnTo>
                <a:lnTo>
                  <a:pt x="260172" y="0"/>
                </a:lnTo>
                <a:close/>
              </a:path>
              <a:path w="364489" h="391160">
                <a:moveTo>
                  <a:pt x="316989" y="26060"/>
                </a:moveTo>
                <a:lnTo>
                  <a:pt x="260172" y="26060"/>
                </a:lnTo>
                <a:lnTo>
                  <a:pt x="280651" y="30082"/>
                </a:lnTo>
                <a:lnTo>
                  <a:pt x="297165" y="41128"/>
                </a:lnTo>
                <a:lnTo>
                  <a:pt x="308190" y="57671"/>
                </a:lnTo>
                <a:lnTo>
                  <a:pt x="312204" y="78181"/>
                </a:lnTo>
                <a:lnTo>
                  <a:pt x="308190" y="98696"/>
                </a:lnTo>
                <a:lnTo>
                  <a:pt x="297165" y="115238"/>
                </a:lnTo>
                <a:lnTo>
                  <a:pt x="280651" y="126281"/>
                </a:lnTo>
                <a:lnTo>
                  <a:pt x="260172" y="130301"/>
                </a:lnTo>
                <a:lnTo>
                  <a:pt x="317017" y="130301"/>
                </a:lnTo>
                <a:lnTo>
                  <a:pt x="319013" y="128576"/>
                </a:lnTo>
                <a:lnTo>
                  <a:pt x="329279" y="114017"/>
                </a:lnTo>
                <a:lnTo>
                  <a:pt x="335887" y="97014"/>
                </a:lnTo>
                <a:lnTo>
                  <a:pt x="338226" y="78181"/>
                </a:lnTo>
                <a:lnTo>
                  <a:pt x="331975" y="48102"/>
                </a:lnTo>
                <a:lnTo>
                  <a:pt x="316989" y="26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31285" y="4233671"/>
            <a:ext cx="283210" cy="159385"/>
          </a:xfrm>
          <a:custGeom>
            <a:avLst/>
            <a:gdLst/>
            <a:ahLst/>
            <a:cxnLst/>
            <a:rect l="l" t="t" r="r" b="b"/>
            <a:pathLst>
              <a:path w="283210" h="159385">
                <a:moveTo>
                  <a:pt x="159219" y="0"/>
                </a:moveTo>
                <a:lnTo>
                  <a:pt x="61734" y="0"/>
                </a:lnTo>
                <a:lnTo>
                  <a:pt x="38383" y="5077"/>
                </a:lnTo>
                <a:lnTo>
                  <a:pt x="18684" y="18686"/>
                </a:lnTo>
                <a:lnTo>
                  <a:pt x="5077" y="38388"/>
                </a:lnTo>
                <a:lnTo>
                  <a:pt x="0" y="61747"/>
                </a:lnTo>
                <a:lnTo>
                  <a:pt x="0" y="97510"/>
                </a:lnTo>
                <a:lnTo>
                  <a:pt x="5077" y="122240"/>
                </a:lnTo>
                <a:lnTo>
                  <a:pt x="18684" y="141790"/>
                </a:lnTo>
                <a:lnTo>
                  <a:pt x="38383" y="154637"/>
                </a:lnTo>
                <a:lnTo>
                  <a:pt x="61734" y="159258"/>
                </a:lnTo>
                <a:lnTo>
                  <a:pt x="282701" y="159258"/>
                </a:lnTo>
                <a:lnTo>
                  <a:pt x="259186" y="133261"/>
                </a:lnTo>
                <a:lnTo>
                  <a:pt x="61734" y="133261"/>
                </a:lnTo>
                <a:lnTo>
                  <a:pt x="47926" y="130416"/>
                </a:lnTo>
                <a:lnTo>
                  <a:pt x="36555" y="122696"/>
                </a:lnTo>
                <a:lnTo>
                  <a:pt x="28839" y="111320"/>
                </a:lnTo>
                <a:lnTo>
                  <a:pt x="25996" y="97510"/>
                </a:lnTo>
                <a:lnTo>
                  <a:pt x="25996" y="61747"/>
                </a:lnTo>
                <a:lnTo>
                  <a:pt x="28839" y="47937"/>
                </a:lnTo>
                <a:lnTo>
                  <a:pt x="36555" y="36561"/>
                </a:lnTo>
                <a:lnTo>
                  <a:pt x="47926" y="28841"/>
                </a:lnTo>
                <a:lnTo>
                  <a:pt x="61734" y="25996"/>
                </a:lnTo>
                <a:lnTo>
                  <a:pt x="208266" y="25996"/>
                </a:lnTo>
                <a:lnTo>
                  <a:pt x="203500" y="18686"/>
                </a:lnTo>
                <a:lnTo>
                  <a:pt x="183950" y="5077"/>
                </a:lnTo>
                <a:lnTo>
                  <a:pt x="159219" y="0"/>
                </a:lnTo>
                <a:close/>
              </a:path>
              <a:path w="283210" h="159385">
                <a:moveTo>
                  <a:pt x="208266" y="25996"/>
                </a:moveTo>
                <a:lnTo>
                  <a:pt x="159219" y="25996"/>
                </a:lnTo>
                <a:lnTo>
                  <a:pt x="173030" y="28841"/>
                </a:lnTo>
                <a:lnTo>
                  <a:pt x="184405" y="36561"/>
                </a:lnTo>
                <a:lnTo>
                  <a:pt x="192125" y="47937"/>
                </a:lnTo>
                <a:lnTo>
                  <a:pt x="194970" y="61747"/>
                </a:lnTo>
                <a:lnTo>
                  <a:pt x="194970" y="100749"/>
                </a:lnTo>
                <a:lnTo>
                  <a:pt x="224205" y="133261"/>
                </a:lnTo>
                <a:lnTo>
                  <a:pt x="259186" y="133261"/>
                </a:lnTo>
                <a:lnTo>
                  <a:pt x="220967" y="91008"/>
                </a:lnTo>
                <a:lnTo>
                  <a:pt x="220967" y="61747"/>
                </a:lnTo>
                <a:lnTo>
                  <a:pt x="216346" y="38388"/>
                </a:lnTo>
                <a:lnTo>
                  <a:pt x="208266" y="25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17440" y="2990583"/>
            <a:ext cx="1460648" cy="305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355736" y="2980474"/>
            <a:ext cx="1816510" cy="406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351418" y="2980474"/>
            <a:ext cx="18834" cy="406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29713" y="2990583"/>
            <a:ext cx="1013612" cy="305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CFC3-5250-49A7-B077-33AAB700D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Train models on </a:t>
            </a:r>
            <a:r>
              <a:rPr lang="en-US" b="1" dirty="0" err="1"/>
              <a:t>OpenPAI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EECE-8689-4880-A204-046AC81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CQU CS1701</a:t>
            </a:r>
          </a:p>
          <a:p>
            <a:r>
              <a:rPr lang="en-US" sz="2400" dirty="0"/>
              <a:t>NLP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48647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ED414-5F80-474E-BA9A-DE3EF5F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985714-F345-4CAD-BB46-F058AE756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20EAF-39FB-44BC-9111-D79A5556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79" y="0"/>
            <a:ext cx="11525250" cy="7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8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C615A-8129-4999-A986-E90AE6AC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C63F42-0994-46D9-B088-50822B20D2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616" y="1282700"/>
            <a:ext cx="13987474" cy="55579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{</a:t>
            </a:r>
          </a:p>
          <a:p>
            <a:pPr marL="0" indent="0">
              <a:buNone/>
            </a:pPr>
            <a:r>
              <a:rPr lang="en-US" altLang="zh-CN" sz="2400" dirty="0"/>
              <a:t>"</a:t>
            </a:r>
            <a:r>
              <a:rPr lang="en-US" altLang="zh-CN" sz="2400" dirty="0" err="1"/>
              <a:t>jobName</a:t>
            </a:r>
            <a:r>
              <a:rPr lang="en-US" altLang="zh-CN" sz="2400" dirty="0"/>
              <a:t>": "tensorflow-cifar10",</a:t>
            </a:r>
          </a:p>
          <a:p>
            <a:pPr marL="0" indent="0">
              <a:buNone/>
            </a:pPr>
            <a:r>
              <a:rPr lang="en-US" altLang="zh-CN" sz="2400" dirty="0"/>
              <a:t>"image": "</a:t>
            </a:r>
            <a:r>
              <a:rPr lang="en-US" altLang="zh-CN" sz="2400" dirty="0" err="1"/>
              <a:t>tensorflow</a:t>
            </a:r>
            <a:r>
              <a:rPr lang="en-US" altLang="zh-CN" sz="2400" dirty="0"/>
              <a:t>/tensorflow:1.12.0-gpu-py3",</a:t>
            </a:r>
          </a:p>
          <a:p>
            <a:pPr marL="0" indent="0">
              <a:buNone/>
            </a:pPr>
            <a:r>
              <a:rPr lang="en-US" altLang="zh-CN" sz="2400" dirty="0"/>
              <a:t>"</a:t>
            </a:r>
            <a:r>
              <a:rPr lang="en-US" altLang="zh-CN" sz="2400" dirty="0" err="1"/>
              <a:t>taskRoles</a:t>
            </a:r>
            <a:r>
              <a:rPr lang="en-US" altLang="zh-CN" sz="2400" dirty="0"/>
              <a:t>": [</a:t>
            </a:r>
          </a:p>
          <a:p>
            <a:pPr marL="0" indent="0">
              <a:buNone/>
            </a:pPr>
            <a:r>
              <a:rPr lang="en-US" altLang="zh-CN" sz="2400" dirty="0"/>
              <a:t>    {</a:t>
            </a:r>
          </a:p>
          <a:p>
            <a:pPr marL="0" indent="0">
              <a:buNone/>
            </a:pPr>
            <a:r>
              <a:rPr lang="en-US" altLang="zh-CN" sz="2400" dirty="0"/>
              <a:t>    "name": "default",</a:t>
            </a:r>
          </a:p>
          <a:p>
            <a:pPr marL="0" indent="0">
              <a:buNone/>
            </a:pPr>
            <a:r>
              <a:rPr lang="en-US" altLang="zh-CN" sz="2400" dirty="0"/>
              <a:t>    "</a:t>
            </a:r>
            <a:r>
              <a:rPr lang="en-US" altLang="zh-CN" sz="2400" dirty="0" err="1"/>
              <a:t>taskNumber</a:t>
            </a:r>
            <a:r>
              <a:rPr lang="en-US" altLang="zh-CN" sz="2400" dirty="0"/>
              <a:t>": 1,</a:t>
            </a:r>
          </a:p>
          <a:p>
            <a:pPr marL="0" indent="0">
              <a:buNone/>
            </a:pPr>
            <a:r>
              <a:rPr lang="en-US" altLang="zh-CN" sz="2400" dirty="0"/>
              <a:t>    "</a:t>
            </a:r>
            <a:r>
              <a:rPr lang="en-US" altLang="zh-CN" sz="2400" dirty="0" err="1"/>
              <a:t>cpuNumber</a:t>
            </a:r>
            <a:r>
              <a:rPr lang="en-US" altLang="zh-CN" sz="2400" dirty="0"/>
              <a:t>": 4,</a:t>
            </a:r>
          </a:p>
          <a:p>
            <a:pPr marL="0" indent="0">
              <a:buNone/>
            </a:pPr>
            <a:r>
              <a:rPr lang="en-US" altLang="zh-CN" sz="2400" dirty="0"/>
              <a:t>    "</a:t>
            </a:r>
            <a:r>
              <a:rPr lang="en-US" altLang="zh-CN" sz="2400" dirty="0" err="1"/>
              <a:t>memoryMB</a:t>
            </a:r>
            <a:r>
              <a:rPr lang="en-US" altLang="zh-CN" sz="2400" dirty="0"/>
              <a:t>": 8192,</a:t>
            </a:r>
          </a:p>
          <a:p>
            <a:pPr marL="0" indent="0">
              <a:buNone/>
            </a:pPr>
            <a:r>
              <a:rPr lang="en-US" altLang="zh-CN" sz="2400" dirty="0"/>
              <a:t>    "</a:t>
            </a:r>
            <a:r>
              <a:rPr lang="en-US" altLang="zh-CN" sz="2400" dirty="0" err="1"/>
              <a:t>gpuNumber</a:t>
            </a:r>
            <a:r>
              <a:rPr lang="en-US" altLang="zh-CN" sz="2400" dirty="0"/>
              <a:t>": 1,</a:t>
            </a:r>
          </a:p>
          <a:p>
            <a:pPr marL="0" indent="0">
              <a:buNone/>
            </a:pPr>
            <a:r>
              <a:rPr lang="en-US" altLang="zh-CN" sz="2400" dirty="0"/>
              <a:t>    "command": "apt update &amp;&amp; apt install -y git &amp;&amp; git clone https://github.com/tensorflow/models &amp;&amp; cd models/research/slim &amp;&amp; python download_and_convert_data.py --</a:t>
            </a:r>
            <a:r>
              <a:rPr lang="en-US" altLang="zh-CN" sz="2400" dirty="0" err="1"/>
              <a:t>dataset_name</a:t>
            </a:r>
            <a:r>
              <a:rPr lang="en-US" altLang="zh-CN" sz="2400" dirty="0"/>
              <a:t>=cifar10 --</a:t>
            </a:r>
            <a:r>
              <a:rPr lang="en-US" altLang="zh-CN" sz="2400" dirty="0" err="1"/>
              <a:t>dataset_dir</a:t>
            </a:r>
            <a:r>
              <a:rPr lang="en-US" altLang="zh-CN" sz="2400" dirty="0"/>
              <a:t>=/</a:t>
            </a:r>
            <a:r>
              <a:rPr lang="en-US" altLang="zh-CN" sz="2400" dirty="0" err="1"/>
              <a:t>tmp</a:t>
            </a:r>
            <a:r>
              <a:rPr lang="en-US" altLang="zh-CN" sz="2400" dirty="0"/>
              <a:t>/data &amp;&amp; python train_image_classifier.py --</a:t>
            </a:r>
            <a:r>
              <a:rPr lang="en-US" altLang="zh-CN" sz="2400" dirty="0" err="1"/>
              <a:t>dataset_name</a:t>
            </a:r>
            <a:r>
              <a:rPr lang="en-US" altLang="zh-CN" sz="2400" dirty="0"/>
              <a:t>=cifar10 --</a:t>
            </a:r>
            <a:r>
              <a:rPr lang="en-US" altLang="zh-CN" sz="2400" dirty="0" err="1"/>
              <a:t>dataset_dir</a:t>
            </a:r>
            <a:r>
              <a:rPr lang="en-US" altLang="zh-CN" sz="2400" dirty="0"/>
              <a:t>=/</a:t>
            </a:r>
            <a:r>
              <a:rPr lang="en-US" altLang="zh-CN" sz="2400" dirty="0" err="1"/>
              <a:t>tmp</a:t>
            </a:r>
            <a:r>
              <a:rPr lang="en-US" altLang="zh-CN" sz="2400" dirty="0"/>
              <a:t>/data --</a:t>
            </a:r>
            <a:r>
              <a:rPr lang="en-US" altLang="zh-CN" sz="2400" dirty="0" err="1"/>
              <a:t>max_number_of_steps</a:t>
            </a:r>
            <a:r>
              <a:rPr lang="en-US" altLang="zh-CN" sz="2400" dirty="0"/>
              <a:t>=1000"</a:t>
            </a:r>
          </a:p>
          <a:p>
            <a:pPr marL="0" indent="0">
              <a:buNone/>
            </a:pPr>
            <a:r>
              <a:rPr lang="en-US" altLang="zh-CN" sz="2400" dirty="0"/>
              <a:t>    }</a:t>
            </a:r>
          </a:p>
          <a:p>
            <a:pPr marL="0" indent="0">
              <a:buNone/>
            </a:pPr>
            <a:r>
              <a:rPr lang="en-US" altLang="zh-CN" sz="2400" dirty="0"/>
              <a:t>]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430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3A615-E6D2-406D-A059-5AF54D08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786B36-476B-47E0-AC9D-BCBD6BAB1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AutoShape 2" descr="paste job">
            <a:extLst>
              <a:ext uri="{FF2B5EF4-FFF2-40B4-BE49-F238E27FC236}">
                <a16:creationId xmlns:a16="http://schemas.microsoft.com/office/drawing/2014/main" id="{F6C9C5CA-EECA-49C9-AC17-C1D139E50E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1F3DF5-7F56-4271-B455-1AE1D464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74320"/>
            <a:ext cx="86868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A2074-756A-4412-A0DD-C740482FE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1AB140-C05E-4D4A-919B-9CC61DC43A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935FC-31D7-4533-A45B-C9A70A54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82722"/>
            <a:ext cx="87153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CFC3-5250-49A7-B077-33AAB700D3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Build a Docker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C5EECE-8689-4880-A204-046AC819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CQU CS1701</a:t>
            </a:r>
          </a:p>
          <a:p>
            <a:r>
              <a:rPr lang="en-US" sz="2400" dirty="0"/>
              <a:t>NLP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2186648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ED414-5F80-474E-BA9A-DE3EF5F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Regist</a:t>
            </a:r>
            <a:r>
              <a:rPr lang="en-US" altLang="zh-CN" dirty="0"/>
              <a:t> a docker-hub account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7C5C6-BC95-4EDC-BF94-ECA35A4E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304" y="720596"/>
            <a:ext cx="6088908" cy="59898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46E423-19A0-4D9D-8AC0-CDFA9913CD17}"/>
              </a:ext>
            </a:extLst>
          </p:cNvPr>
          <p:cNvSpPr/>
          <p:nvPr/>
        </p:nvSpPr>
        <p:spPr>
          <a:xfrm>
            <a:off x="474092" y="1768158"/>
            <a:ext cx="72230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/>
              <a:t>Regist</a:t>
            </a:r>
            <a:r>
              <a:rPr lang="en-US" altLang="zh-CN" sz="3200" dirty="0"/>
              <a:t> url:</a:t>
            </a:r>
            <a:r>
              <a:rPr lang="zh-CN" altLang="en-US" sz="3200" dirty="0"/>
              <a:t> </a:t>
            </a:r>
            <a:r>
              <a:rPr lang="en-US" altLang="zh-CN" sz="3200" dirty="0">
                <a:hlinkClick r:id="rId3"/>
              </a:rPr>
              <a:t>https://hub.docker.com/signup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Sign in url: </a:t>
            </a:r>
            <a:r>
              <a:rPr lang="en-US" altLang="zh-CN" sz="3200" dirty="0">
                <a:hlinkClick r:id="rId3"/>
              </a:rPr>
              <a:t>https://hub.docker.com/signup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22656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48" y="313215"/>
            <a:ext cx="62395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5" dirty="0">
                <a:solidFill>
                  <a:srgbClr val="50505C"/>
                </a:solidFill>
                <a:latin typeface="Segoe UI"/>
                <a:cs typeface="Segoe UI"/>
              </a:rPr>
              <a:t>Background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and</a:t>
            </a:r>
            <a:r>
              <a:rPr sz="4000" b="0" spc="-5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10" dirty="0">
                <a:solidFill>
                  <a:srgbClr val="50505C"/>
                </a:solidFill>
                <a:latin typeface="Segoe UI"/>
                <a:cs typeface="Segoe UI"/>
              </a:rPr>
              <a:t>Motivation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538" y="1807496"/>
            <a:ext cx="13541375" cy="366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lvl="0" indent="-34861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Artificial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Intelligence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(AI) becomes one major focus and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heated across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academia and  industries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50505C"/>
              </a:buClr>
              <a:buSzTx/>
              <a:buFont typeface="Arial"/>
              <a:buChar char="•"/>
              <a:tabLst/>
              <a:defRPr/>
            </a:pPr>
            <a:endParaRPr kumimoji="0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Major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opportunity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democratize AI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through innovations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infrastructure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Lower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entry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bar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 new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comers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Facilitate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education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Speed up AI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research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Accelerate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 penetration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of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across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industries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2F33C-5142-4480-A0E2-A9130316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Docker-CE(Ubuntu)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9B8F5-59BC-4D10-AB3B-EC96437A4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126" y="1322847"/>
            <a:ext cx="13987474" cy="5075905"/>
          </a:xfrm>
        </p:spPr>
        <p:txBody>
          <a:bodyPr/>
          <a:lstStyle/>
          <a:p>
            <a:r>
              <a:rPr lang="en-US" altLang="zh-CN" sz="3600" dirty="0"/>
              <a:t>Step0: Install the Windows Subsystem for Linux(If use windows10)</a:t>
            </a:r>
          </a:p>
          <a:p>
            <a:r>
              <a:rPr lang="en-US" altLang="zh-CN" sz="3600" dirty="0"/>
              <a:t>Step1: Uninstall old versions</a:t>
            </a:r>
          </a:p>
          <a:p>
            <a:r>
              <a:rPr lang="en-US" altLang="zh-CN" sz="3600" dirty="0"/>
              <a:t>Step2: Install Docker Engine – Community</a:t>
            </a:r>
          </a:p>
          <a:p>
            <a:pPr lvl="1"/>
            <a:r>
              <a:rPr lang="en-US" altLang="zh-CN" sz="3200" dirty="0"/>
              <a:t>Install using the repository</a:t>
            </a:r>
          </a:p>
          <a:p>
            <a:pPr lvl="1"/>
            <a:r>
              <a:rPr lang="en-US" altLang="zh-CN" sz="3200" dirty="0">
                <a:solidFill>
                  <a:srgbClr val="FF0000"/>
                </a:solidFill>
              </a:rPr>
              <a:t>Install from </a:t>
            </a:r>
            <a:r>
              <a:rPr lang="en-US" altLang="zh-CN" sz="3200">
                <a:solidFill>
                  <a:srgbClr val="FF0000"/>
                </a:solidFill>
              </a:rPr>
              <a:t>a package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63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C2EA7-397B-468E-88E7-17F7A089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the Windows Subsystem for Linux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09B97-5EE2-41F9-BFFC-0670C6295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Open PowerShell as Administrator and run:</a:t>
            </a:r>
          </a:p>
          <a:p>
            <a:pPr marL="795338" lvl="1" indent="-514350"/>
            <a:r>
              <a:rPr lang="en-US" altLang="zh-CN" dirty="0">
                <a:solidFill>
                  <a:srgbClr val="FF0000"/>
                </a:solidFill>
              </a:rPr>
              <a:t>Enable-</a:t>
            </a:r>
            <a:r>
              <a:rPr lang="en-US" altLang="zh-CN" dirty="0" err="1">
                <a:solidFill>
                  <a:srgbClr val="FF0000"/>
                </a:solidFill>
              </a:rPr>
              <a:t>WindowsOptionalFeature</a:t>
            </a:r>
            <a:r>
              <a:rPr lang="en-US" altLang="zh-CN" dirty="0">
                <a:solidFill>
                  <a:srgbClr val="FF0000"/>
                </a:solidFill>
              </a:rPr>
              <a:t> -Online -</a:t>
            </a:r>
            <a:r>
              <a:rPr lang="en-US" altLang="zh-CN" dirty="0" err="1">
                <a:solidFill>
                  <a:srgbClr val="FF0000"/>
                </a:solidFill>
              </a:rPr>
              <a:t>FeatureName</a:t>
            </a:r>
            <a:r>
              <a:rPr lang="en-US" altLang="zh-CN" dirty="0">
                <a:solidFill>
                  <a:srgbClr val="FF0000"/>
                </a:solidFill>
              </a:rPr>
              <a:t> Microsoft-Windows-Subsystem-Linux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Restart your computer when prompted.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Download Ubuntu and install from the Microsoft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Run Ubuntu Subsystem</a:t>
            </a:r>
          </a:p>
        </p:txBody>
      </p:sp>
    </p:spTree>
    <p:extLst>
      <p:ext uri="{BB962C8B-B14F-4D97-AF65-F5344CB8AC3E}">
        <p14:creationId xmlns:p14="http://schemas.microsoft.com/office/powerpoint/2010/main" val="211261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B07AB-6746-4B19-ABCC-16D3CC1F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6E0178-133E-43B8-B7A1-4A628B857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834BA-6C9C-46E1-B7D9-D6C56E97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58" y="0"/>
            <a:ext cx="1236769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6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33F9E-72B7-4EC0-A6B7-B9F4F5FC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from a package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DC93D0-515D-441C-AF23-7AFB26C8F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Go to </a:t>
            </a:r>
            <a:r>
              <a:rPr lang="en-US" altLang="zh-CN" dirty="0">
                <a:hlinkClick r:id="rId2"/>
              </a:rPr>
              <a:t>https://download.docker.com/linux/ubuntu/dists/</a:t>
            </a:r>
            <a:r>
              <a:rPr lang="en-US" altLang="zh-CN" dirty="0"/>
              <a:t>, choose your Ubuntu version, browse to </a:t>
            </a:r>
            <a:r>
              <a:rPr lang="en-US" altLang="zh-CN" dirty="0">
                <a:solidFill>
                  <a:schemeClr val="accent6"/>
                </a:solidFill>
              </a:rPr>
              <a:t>pool/stable/</a:t>
            </a:r>
            <a:r>
              <a:rPr lang="en-US" altLang="zh-CN" dirty="0"/>
              <a:t>, choose </a:t>
            </a:r>
            <a:r>
              <a:rPr lang="en-US" altLang="zh-CN" dirty="0">
                <a:solidFill>
                  <a:srgbClr val="FF0000"/>
                </a:solidFill>
              </a:rPr>
              <a:t>amd64</a:t>
            </a:r>
            <a:r>
              <a:rPr lang="en-US" altLang="zh-CN" dirty="0"/>
              <a:t> and download the </a:t>
            </a:r>
            <a:r>
              <a:rPr lang="en-US" altLang="zh-CN" dirty="0">
                <a:solidFill>
                  <a:schemeClr val="accent6"/>
                </a:solidFill>
              </a:rPr>
              <a:t>.deb </a:t>
            </a:r>
            <a:r>
              <a:rPr lang="en-US" altLang="zh-CN" dirty="0"/>
              <a:t>file for the Docker Engine - Community version you want to install.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Install Docker Engine - Community, changing the path below to the path where you downloaded the Docker package. </a:t>
            </a:r>
          </a:p>
          <a:p>
            <a:pPr marL="795338" lvl="1" indent="-514350"/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dpkg</a:t>
            </a:r>
            <a:r>
              <a:rPr lang="en-US" altLang="zh-CN" dirty="0">
                <a:solidFill>
                  <a:srgbClr val="FF0000"/>
                </a:solidFill>
              </a:rPr>
              <a:t> -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 /path/to/</a:t>
            </a:r>
            <a:r>
              <a:rPr lang="en-US" altLang="zh-CN" dirty="0" err="1">
                <a:solidFill>
                  <a:srgbClr val="FF0000"/>
                </a:solidFill>
              </a:rPr>
              <a:t>package.deb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Verify that Docker Engine - Community is installed correctly by running the hello-world image.</a:t>
            </a:r>
          </a:p>
          <a:p>
            <a:pPr marL="795338" lvl="1" indent="-514350"/>
            <a:r>
              <a:rPr lang="en-US" altLang="zh-CN" dirty="0" err="1">
                <a:solidFill>
                  <a:srgbClr val="FF0000"/>
                </a:solidFill>
              </a:rPr>
              <a:t>sudo</a:t>
            </a:r>
            <a:r>
              <a:rPr lang="en-US" altLang="zh-CN" dirty="0">
                <a:solidFill>
                  <a:srgbClr val="FF0000"/>
                </a:solidFill>
              </a:rPr>
              <a:t> docker run hello-world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77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2F33C-5142-4480-A0E2-A9130316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Install Docker Desktop(Windows)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9B8F5-59BC-4D10-AB3B-EC96437A4A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126" y="1322847"/>
            <a:ext cx="8183574" cy="5075905"/>
          </a:xfrm>
        </p:spPr>
        <p:txBody>
          <a:bodyPr/>
          <a:lstStyle/>
          <a:p>
            <a:r>
              <a:rPr lang="en-US" altLang="zh-CN" dirty="0"/>
              <a:t>Download Docker Desktop(CE version)</a:t>
            </a:r>
          </a:p>
          <a:p>
            <a:pPr lvl="1"/>
            <a:r>
              <a:rPr lang="en-US" altLang="zh-CN" dirty="0">
                <a:hlinkClick r:id="rId2"/>
              </a:rPr>
              <a:t>https://hub.docker.com/editions/community/docker-ce-desktop-windows</a:t>
            </a:r>
            <a:endParaRPr lang="en-US" altLang="zh-CN" dirty="0"/>
          </a:p>
          <a:p>
            <a:r>
              <a:rPr lang="de-DE" altLang="zh-CN" dirty="0"/>
              <a:t>Install Docker Desktop for Windows desktop app</a:t>
            </a:r>
          </a:p>
          <a:p>
            <a:r>
              <a:rPr lang="en-US" altLang="zh-CN" dirty="0"/>
              <a:t>Start Docker Desktop for Windows</a:t>
            </a:r>
          </a:p>
          <a:p>
            <a:pPr lvl="1"/>
            <a:r>
              <a:rPr lang="en-US" altLang="zh-CN" dirty="0"/>
              <a:t>Run Docker</a:t>
            </a:r>
          </a:p>
          <a:p>
            <a:pPr lvl="1"/>
            <a:r>
              <a:rPr lang="en-US" altLang="zh-CN" dirty="0"/>
              <a:t>Input command in </a:t>
            </a:r>
            <a:r>
              <a:rPr lang="en-US" altLang="zh-CN" dirty="0" err="1"/>
              <a:t>Powershell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947A77-4AB6-4AD6-B66E-1D9627D1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420" y="0"/>
            <a:ext cx="5650980" cy="69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06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FD991F-718F-467F-B314-A5982285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 your own docker environment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C5C3D7-8A85-401A-816C-696BD9F21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Download base </a:t>
            </a:r>
            <a:r>
              <a:rPr lang="en-US" altLang="zh-CN" dirty="0" err="1"/>
              <a:t>Dockerfile</a:t>
            </a:r>
            <a:endParaRPr lang="en-US" altLang="zh-CN" dirty="0"/>
          </a:p>
          <a:p>
            <a:r>
              <a:rPr lang="en-US" altLang="zh-CN" dirty="0"/>
              <a:t>Build Docker image</a:t>
            </a:r>
          </a:p>
          <a:p>
            <a:pPr lvl="1"/>
            <a:r>
              <a:rPr lang="en-US" altLang="zh-CN" dirty="0"/>
              <a:t>cd ../</a:t>
            </a:r>
            <a:r>
              <a:rPr lang="en-US" altLang="zh-CN" dirty="0" err="1"/>
              <a:t>Dockerfiles</a:t>
            </a:r>
            <a:r>
              <a:rPr lang="en-US" altLang="zh-CN" dirty="0"/>
              <a:t>/cuda8.0-cudnn6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docker build -f </a:t>
            </a:r>
            <a:r>
              <a:rPr lang="en-US" altLang="zh-CN" dirty="0" err="1"/>
              <a:t>Dockerfile.build.base</a:t>
            </a:r>
            <a:r>
              <a:rPr lang="en-US" altLang="zh-CN" dirty="0"/>
              <a:t>  -t </a:t>
            </a:r>
            <a:r>
              <a:rPr lang="en-US" altLang="zh-CN" dirty="0" err="1"/>
              <a:t>pai.example.jupyter</a:t>
            </a:r>
            <a:r>
              <a:rPr lang="en-US" altLang="zh-CN" dirty="0"/>
              <a:t> .</a:t>
            </a:r>
          </a:p>
          <a:p>
            <a:r>
              <a:rPr lang="en-US" altLang="zh-CN" dirty="0"/>
              <a:t>Push the Docker image to Docker-Hub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docker tag </a:t>
            </a:r>
            <a:r>
              <a:rPr lang="en-US" altLang="zh-CN" dirty="0" err="1"/>
              <a:t>pai.example.jupyter</a:t>
            </a:r>
            <a:r>
              <a:rPr lang="en-US" altLang="zh-CN" dirty="0"/>
              <a:t> USER/</a:t>
            </a:r>
            <a:r>
              <a:rPr lang="en-US" altLang="zh-CN" dirty="0" err="1"/>
              <a:t>pai.example.jupyter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docker push USER/</a:t>
            </a:r>
            <a:r>
              <a:rPr lang="en-US" altLang="zh-CN" dirty="0" err="1"/>
              <a:t>pai.example.jupyter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2011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ECB704-8669-441F-87E6-53C2EB84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your own Docker image to submit jobs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719F7-8E4C-482E-A856-8C0F0867F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463" y="1166872"/>
            <a:ext cx="13987474" cy="61904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{</a:t>
            </a:r>
          </a:p>
          <a:p>
            <a:pPr marL="0" indent="0">
              <a:buNone/>
            </a:pPr>
            <a:r>
              <a:rPr lang="en-US" altLang="zh-CN" sz="2400" dirty="0"/>
              <a:t>  "</a:t>
            </a:r>
            <a:r>
              <a:rPr lang="en-US" altLang="zh-CN" sz="2400" dirty="0" err="1"/>
              <a:t>jobName</a:t>
            </a:r>
            <a:r>
              <a:rPr lang="en-US" altLang="zh-CN" sz="2400" dirty="0"/>
              <a:t>": "</a:t>
            </a:r>
            <a:r>
              <a:rPr lang="en-US" altLang="zh-CN" sz="2400" dirty="0" err="1"/>
              <a:t>test_store</a:t>
            </a:r>
            <a:r>
              <a:rPr lang="en-US" altLang="zh-CN" sz="2400" dirty="0"/>
              <a:t>",</a:t>
            </a:r>
          </a:p>
          <a:p>
            <a:pPr marL="0" indent="0">
              <a:buNone/>
            </a:pPr>
            <a:r>
              <a:rPr lang="en-US" altLang="zh-CN" sz="2400" dirty="0"/>
              <a:t>  "image": "</a:t>
            </a:r>
            <a:r>
              <a:rPr lang="en-US" altLang="zh-CN" sz="2400" dirty="0" err="1">
                <a:solidFill>
                  <a:srgbClr val="FF0000"/>
                </a:solidFill>
              </a:rPr>
              <a:t>lvyufengh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</a:rPr>
              <a:t>pai.example.jupyter</a:t>
            </a:r>
            <a:r>
              <a:rPr lang="en-US" altLang="zh-CN" sz="2400" dirty="0"/>
              <a:t>",</a:t>
            </a:r>
          </a:p>
          <a:p>
            <a:pPr marL="0" indent="0">
              <a:buNone/>
            </a:pPr>
            <a:r>
              <a:rPr lang="en-US" altLang="zh-CN" sz="2400" dirty="0"/>
              <a:t>  "</a:t>
            </a:r>
            <a:r>
              <a:rPr lang="en-US" altLang="zh-CN" sz="2400" dirty="0" err="1"/>
              <a:t>virtualCluster</a:t>
            </a:r>
            <a:r>
              <a:rPr lang="en-US" altLang="zh-CN" sz="2400" dirty="0"/>
              <a:t>": "default",</a:t>
            </a:r>
          </a:p>
          <a:p>
            <a:pPr marL="0" indent="0">
              <a:buNone/>
            </a:pPr>
            <a:r>
              <a:rPr lang="en-US" altLang="zh-CN" sz="2400" dirty="0"/>
              <a:t>  "</a:t>
            </a:r>
            <a:r>
              <a:rPr lang="en-US" altLang="zh-CN" sz="2400" dirty="0" err="1"/>
              <a:t>taskRoles</a:t>
            </a:r>
            <a:r>
              <a:rPr lang="en-US" altLang="zh-CN" sz="2400" dirty="0"/>
              <a:t>": [</a:t>
            </a:r>
          </a:p>
          <a:p>
            <a:pPr marL="0" indent="0">
              <a:buNone/>
            </a:pPr>
            <a:r>
              <a:rPr lang="en-US" altLang="zh-CN" sz="2400" dirty="0"/>
              <a:t>    {</a:t>
            </a:r>
          </a:p>
          <a:p>
            <a:pPr marL="0" indent="0">
              <a:buNone/>
            </a:pPr>
            <a:r>
              <a:rPr lang="en-US" altLang="zh-CN" sz="2400" dirty="0"/>
              <a:t>      "name": "</a:t>
            </a:r>
            <a:r>
              <a:rPr lang="en-US" altLang="zh-CN" sz="2400" dirty="0" err="1"/>
              <a:t>test_store</a:t>
            </a:r>
            <a:r>
              <a:rPr lang="en-US" altLang="zh-CN" sz="2400" dirty="0"/>
              <a:t>",</a:t>
            </a:r>
          </a:p>
          <a:p>
            <a:pPr marL="0" indent="0">
              <a:buNone/>
            </a:pPr>
            <a:r>
              <a:rPr lang="en-US" altLang="zh-CN" sz="2400" dirty="0"/>
              <a:t>      "</a:t>
            </a:r>
            <a:r>
              <a:rPr lang="en-US" altLang="zh-CN" sz="2400" dirty="0" err="1"/>
              <a:t>taskNumber</a:t>
            </a:r>
            <a:r>
              <a:rPr lang="en-US" altLang="zh-CN" sz="2400" dirty="0"/>
              <a:t>": 1,</a:t>
            </a:r>
          </a:p>
          <a:p>
            <a:pPr marL="0" indent="0">
              <a:buNone/>
            </a:pPr>
            <a:r>
              <a:rPr lang="en-US" altLang="zh-CN" sz="2400" dirty="0"/>
              <a:t>      "</a:t>
            </a:r>
            <a:r>
              <a:rPr lang="en-US" altLang="zh-CN" sz="2400" dirty="0" err="1"/>
              <a:t>cpuNumber</a:t>
            </a:r>
            <a:r>
              <a:rPr lang="en-US" altLang="zh-CN" sz="2400" dirty="0"/>
              <a:t>": 4,</a:t>
            </a:r>
          </a:p>
          <a:p>
            <a:pPr marL="0" indent="0">
              <a:buNone/>
            </a:pPr>
            <a:r>
              <a:rPr lang="en-US" altLang="zh-CN" sz="2400" dirty="0"/>
              <a:t>      "</a:t>
            </a:r>
            <a:r>
              <a:rPr lang="en-US" altLang="zh-CN" sz="2400" dirty="0" err="1"/>
              <a:t>memoryMB</a:t>
            </a:r>
            <a:r>
              <a:rPr lang="en-US" altLang="zh-CN" sz="2400" dirty="0"/>
              <a:t>": 32000,</a:t>
            </a:r>
          </a:p>
          <a:p>
            <a:pPr marL="0" indent="0">
              <a:buNone/>
            </a:pPr>
            <a:r>
              <a:rPr lang="en-US" altLang="zh-CN" sz="2400" dirty="0"/>
              <a:t>      "</a:t>
            </a:r>
            <a:r>
              <a:rPr lang="en-US" altLang="zh-CN" sz="2400" dirty="0" err="1"/>
              <a:t>gpuNumber</a:t>
            </a:r>
            <a:r>
              <a:rPr lang="en-US" altLang="zh-CN" sz="2400" dirty="0"/>
              <a:t>": 1,</a:t>
            </a:r>
          </a:p>
          <a:p>
            <a:pPr marL="0" indent="0">
              <a:buNone/>
            </a:pPr>
            <a:r>
              <a:rPr lang="en-US" altLang="zh-CN" sz="2400" dirty="0"/>
              <a:t>      "command": "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sleep infinity</a:t>
            </a:r>
            <a:r>
              <a:rPr lang="en-US" altLang="zh-CN" sz="2400" dirty="0"/>
              <a:t>"</a:t>
            </a:r>
          </a:p>
          <a:p>
            <a:pPr marL="0" indent="0">
              <a:buNone/>
            </a:pPr>
            <a:r>
              <a:rPr lang="en-US" altLang="zh-CN" sz="2400" dirty="0"/>
              <a:t>    }</a:t>
            </a:r>
          </a:p>
          <a:p>
            <a:pPr marL="0" indent="0">
              <a:buNone/>
            </a:pPr>
            <a:r>
              <a:rPr lang="en-US" altLang="zh-CN" sz="2400" dirty="0"/>
              <a:t>  ]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6164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E9844-EA07-43BE-8BBD-000BDD1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commands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063DE-5D43-49E9-8DCA-B9FF0C2EA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apt install </a:t>
            </a:r>
            <a:r>
              <a:rPr lang="en-US" altLang="zh-CN" dirty="0" err="1"/>
              <a:t>nfs</a:t>
            </a:r>
            <a:r>
              <a:rPr lang="en-US" altLang="zh-CN" dirty="0"/>
              <a:t>-common &amp;&amp; </a:t>
            </a:r>
            <a:r>
              <a:rPr lang="en-US" altLang="zh-CN" dirty="0" err="1"/>
              <a:t>mkdir</a:t>
            </a:r>
            <a:r>
              <a:rPr lang="en-US" altLang="zh-CN" dirty="0"/>
              <a:t> /models &amp;&amp; mount -t nfs4 &lt;server address&gt;:&lt;server path&gt; /models</a:t>
            </a:r>
          </a:p>
          <a:p>
            <a:r>
              <a:rPr lang="en-US" altLang="zh-CN" dirty="0" err="1"/>
              <a:t>showmount</a:t>
            </a:r>
            <a:r>
              <a:rPr lang="en-US" altLang="zh-CN" dirty="0"/>
              <a:t> -e 202.202.5.138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09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C05CE-FDBB-1143-82D6-254B418D8D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643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48" y="313215"/>
            <a:ext cx="99968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10" dirty="0">
                <a:solidFill>
                  <a:srgbClr val="50505C"/>
                </a:solidFill>
                <a:latin typeface="Segoe UI"/>
                <a:cs typeface="Segoe UI"/>
              </a:rPr>
              <a:t>Current </a:t>
            </a:r>
            <a:r>
              <a:rPr sz="4000" b="0" spc="-25" dirty="0">
                <a:solidFill>
                  <a:srgbClr val="50505C"/>
                </a:solidFill>
                <a:latin typeface="Segoe UI"/>
                <a:cs typeface="Segoe UI"/>
              </a:rPr>
              <a:t>Status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and Challenges </a:t>
            </a:r>
            <a:r>
              <a:rPr sz="4000" b="0" spc="-40" dirty="0">
                <a:solidFill>
                  <a:srgbClr val="50505C"/>
                </a:solidFill>
                <a:latin typeface="Segoe UI"/>
                <a:cs typeface="Segoe UI"/>
              </a:rPr>
              <a:t>of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AI</a:t>
            </a:r>
            <a:r>
              <a:rPr sz="4000" b="0" spc="5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Platform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538" y="1720668"/>
            <a:ext cx="13107669" cy="32473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Still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 early stage: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hoc ways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build/deploy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platform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easy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build small-scale platforms with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narrowed,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specific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purpose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50505C"/>
              </a:buClr>
              <a:buSzTx/>
              <a:buFont typeface="Arial"/>
              <a:buChar char="•"/>
              <a:tabLst/>
              <a:defRPr/>
            </a:pPr>
            <a:endParaRPr kumimoji="0" sz="35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Need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platform that works in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different environment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and application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scenario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On-premise, cloud, and hybrid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environment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Image/video, speech, language,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vertical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domain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High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compatibility, extensibility, manageability,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efficiency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48" y="313215"/>
            <a:ext cx="748728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The </a:t>
            </a:r>
            <a:r>
              <a:rPr sz="4000" b="0" spc="5" dirty="0">
                <a:solidFill>
                  <a:srgbClr val="50505C"/>
                </a:solidFill>
                <a:latin typeface="Segoe UI"/>
                <a:cs typeface="Segoe UI"/>
              </a:rPr>
              <a:t>Importance </a:t>
            </a:r>
            <a:r>
              <a:rPr sz="4000" b="0" spc="-40" dirty="0">
                <a:solidFill>
                  <a:srgbClr val="50505C"/>
                </a:solidFill>
                <a:latin typeface="Segoe UI"/>
                <a:cs typeface="Segoe UI"/>
              </a:rPr>
              <a:t>of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an AI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Platform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538" y="1720668"/>
            <a:ext cx="13474700" cy="368617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Infrastructure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support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advance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of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artificial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intelligence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Deep learning algorithms and frameworks run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hardware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50505C"/>
              </a:buClr>
              <a:buSzTx/>
              <a:buFont typeface="Arial"/>
              <a:buChar char="•"/>
              <a:tabLst/>
              <a:defRPr/>
            </a:pPr>
            <a:endParaRPr kumimoji="0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platform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boost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and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productivity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1065530" lvl="1" indent="-281940" algn="l" defTabSz="9144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Allow researchers/practitioners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focus on AI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instead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of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 hassles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of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infra.  construction, deployment, management, and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optimization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  <a:tab pos="380174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Enable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results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sharing,	build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community for mutual learning/leveraging, and rapid</a:t>
            </a:r>
            <a:r>
              <a:rPr kumimoji="0" sz="2400" b="0" i="0" u="none" strike="noStrike" kern="1200" cap="none" spc="23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48" y="313215"/>
            <a:ext cx="99822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An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Open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Platform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for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AI R&amp;D and</a:t>
            </a:r>
            <a:r>
              <a:rPr sz="4000" b="0" spc="-2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Education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538" y="1720668"/>
            <a:ext cx="12555855" cy="302704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The co-development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of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education, and AI platform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evolution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Research,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education, and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production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50505C"/>
              </a:buClr>
              <a:buSzTx/>
              <a:buFont typeface="Arial"/>
              <a:buChar char="•"/>
              <a:tabLst/>
              <a:defRPr/>
            </a:pPr>
            <a:endParaRPr kumimoji="0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Design AI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course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project,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perform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training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grow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talent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pool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50505C"/>
              </a:buClr>
              <a:buSzTx/>
              <a:buFont typeface="Arial"/>
              <a:buChar char="•"/>
              <a:tabLst/>
              <a:defRPr/>
            </a:pPr>
            <a:endParaRPr kumimoji="0" sz="4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Open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source, result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sharing,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community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collaborative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innovation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250" y="313215"/>
            <a:ext cx="21107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5" dirty="0">
                <a:solidFill>
                  <a:srgbClr val="50505C"/>
                </a:solidFill>
                <a:latin typeface="Segoe UI"/>
                <a:cs typeface="Segoe UI"/>
              </a:rPr>
              <a:t>Overview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0576" y="1255775"/>
            <a:ext cx="3763645" cy="2321560"/>
          </a:xfrm>
          <a:custGeom>
            <a:avLst/>
            <a:gdLst/>
            <a:ahLst/>
            <a:cxnLst/>
            <a:rect l="l" t="t" r="r" b="b"/>
            <a:pathLst>
              <a:path w="3763645" h="2321560">
                <a:moveTo>
                  <a:pt x="0" y="0"/>
                </a:moveTo>
                <a:lnTo>
                  <a:pt x="3763518" y="0"/>
                </a:lnTo>
                <a:lnTo>
                  <a:pt x="3763518" y="2321052"/>
                </a:lnTo>
                <a:lnTo>
                  <a:pt x="0" y="232105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3341" y="1255775"/>
            <a:ext cx="3634740" cy="2321560"/>
          </a:xfrm>
          <a:custGeom>
            <a:avLst/>
            <a:gdLst/>
            <a:ahLst/>
            <a:cxnLst/>
            <a:rect l="l" t="t" r="r" b="b"/>
            <a:pathLst>
              <a:path w="3634740" h="2321560">
                <a:moveTo>
                  <a:pt x="0" y="0"/>
                </a:moveTo>
                <a:lnTo>
                  <a:pt x="3634740" y="0"/>
                </a:lnTo>
                <a:lnTo>
                  <a:pt x="3634740" y="2321052"/>
                </a:lnTo>
                <a:lnTo>
                  <a:pt x="0" y="232105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7350" y="1255775"/>
            <a:ext cx="3634104" cy="2321560"/>
          </a:xfrm>
          <a:custGeom>
            <a:avLst/>
            <a:gdLst/>
            <a:ahLst/>
            <a:cxnLst/>
            <a:rect l="l" t="t" r="r" b="b"/>
            <a:pathLst>
              <a:path w="3634104" h="2321560">
                <a:moveTo>
                  <a:pt x="0" y="0"/>
                </a:moveTo>
                <a:lnTo>
                  <a:pt x="3633978" y="0"/>
                </a:lnTo>
                <a:lnTo>
                  <a:pt x="3633978" y="2321052"/>
                </a:lnTo>
                <a:lnTo>
                  <a:pt x="0" y="2321052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93341" y="3690365"/>
            <a:ext cx="11318875" cy="1226185"/>
          </a:xfrm>
          <a:custGeom>
            <a:avLst/>
            <a:gdLst/>
            <a:ahLst/>
            <a:cxnLst/>
            <a:rect l="l" t="t" r="r" b="b"/>
            <a:pathLst>
              <a:path w="11318875" h="1226185">
                <a:moveTo>
                  <a:pt x="0" y="0"/>
                </a:moveTo>
                <a:lnTo>
                  <a:pt x="11318748" y="0"/>
                </a:lnTo>
                <a:lnTo>
                  <a:pt x="11318748" y="1226058"/>
                </a:lnTo>
                <a:lnTo>
                  <a:pt x="0" y="1226058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3341" y="5035296"/>
            <a:ext cx="11318875" cy="1591310"/>
          </a:xfrm>
          <a:custGeom>
            <a:avLst/>
            <a:gdLst/>
            <a:ahLst/>
            <a:cxnLst/>
            <a:rect l="l" t="t" r="r" b="b"/>
            <a:pathLst>
              <a:path w="11318875" h="1591309">
                <a:moveTo>
                  <a:pt x="0" y="0"/>
                </a:moveTo>
                <a:lnTo>
                  <a:pt x="11318748" y="0"/>
                </a:lnTo>
                <a:lnTo>
                  <a:pt x="11318748" y="1591055"/>
                </a:lnTo>
                <a:lnTo>
                  <a:pt x="0" y="1591055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4435" y="1937003"/>
            <a:ext cx="461772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3767" y="2386584"/>
            <a:ext cx="461771" cy="461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07559" y="6068823"/>
            <a:ext cx="675640" cy="382270"/>
          </a:xfrm>
          <a:custGeom>
            <a:avLst/>
            <a:gdLst/>
            <a:ahLst/>
            <a:cxnLst/>
            <a:rect l="l" t="t" r="r" b="b"/>
            <a:pathLst>
              <a:path w="675639" h="382270">
                <a:moveTo>
                  <a:pt x="227088" y="328930"/>
                </a:moveTo>
                <a:lnTo>
                  <a:pt x="194360" y="328930"/>
                </a:lnTo>
                <a:lnTo>
                  <a:pt x="194360" y="345439"/>
                </a:lnTo>
                <a:lnTo>
                  <a:pt x="184124" y="349250"/>
                </a:lnTo>
                <a:lnTo>
                  <a:pt x="175945" y="355600"/>
                </a:lnTo>
                <a:lnTo>
                  <a:pt x="175945" y="363220"/>
                </a:lnTo>
                <a:lnTo>
                  <a:pt x="178789" y="370839"/>
                </a:lnTo>
                <a:lnTo>
                  <a:pt x="186426" y="377189"/>
                </a:lnTo>
                <a:lnTo>
                  <a:pt x="197516" y="380999"/>
                </a:lnTo>
                <a:lnTo>
                  <a:pt x="210718" y="382270"/>
                </a:lnTo>
                <a:lnTo>
                  <a:pt x="223922" y="380999"/>
                </a:lnTo>
                <a:lnTo>
                  <a:pt x="235016" y="377189"/>
                </a:lnTo>
                <a:lnTo>
                  <a:pt x="242658" y="370839"/>
                </a:lnTo>
                <a:lnTo>
                  <a:pt x="245503" y="363220"/>
                </a:lnTo>
                <a:lnTo>
                  <a:pt x="245503" y="355600"/>
                </a:lnTo>
                <a:lnTo>
                  <a:pt x="237312" y="349250"/>
                </a:lnTo>
                <a:lnTo>
                  <a:pt x="227088" y="345439"/>
                </a:lnTo>
                <a:lnTo>
                  <a:pt x="227088" y="328930"/>
                </a:lnTo>
                <a:close/>
              </a:path>
              <a:path w="675639" h="382270">
                <a:moveTo>
                  <a:pt x="310972" y="328930"/>
                </a:moveTo>
                <a:lnTo>
                  <a:pt x="280276" y="328930"/>
                </a:lnTo>
                <a:lnTo>
                  <a:pt x="280276" y="345439"/>
                </a:lnTo>
                <a:lnTo>
                  <a:pt x="268008" y="349250"/>
                </a:lnTo>
                <a:lnTo>
                  <a:pt x="261873" y="355600"/>
                </a:lnTo>
                <a:lnTo>
                  <a:pt x="261873" y="363220"/>
                </a:lnTo>
                <a:lnTo>
                  <a:pt x="264398" y="370839"/>
                </a:lnTo>
                <a:lnTo>
                  <a:pt x="271332" y="377189"/>
                </a:lnTo>
                <a:lnTo>
                  <a:pt x="281719" y="380999"/>
                </a:lnTo>
                <a:lnTo>
                  <a:pt x="294601" y="382270"/>
                </a:lnTo>
                <a:lnTo>
                  <a:pt x="308668" y="380999"/>
                </a:lnTo>
                <a:lnTo>
                  <a:pt x="319666" y="377189"/>
                </a:lnTo>
                <a:lnTo>
                  <a:pt x="326829" y="370839"/>
                </a:lnTo>
                <a:lnTo>
                  <a:pt x="329387" y="363220"/>
                </a:lnTo>
                <a:lnTo>
                  <a:pt x="329387" y="355600"/>
                </a:lnTo>
                <a:lnTo>
                  <a:pt x="323240" y="349250"/>
                </a:lnTo>
                <a:lnTo>
                  <a:pt x="310972" y="345439"/>
                </a:lnTo>
                <a:lnTo>
                  <a:pt x="310972" y="328930"/>
                </a:lnTo>
                <a:close/>
              </a:path>
              <a:path w="675639" h="382270">
                <a:moveTo>
                  <a:pt x="396900" y="328930"/>
                </a:moveTo>
                <a:lnTo>
                  <a:pt x="364159" y="328930"/>
                </a:lnTo>
                <a:lnTo>
                  <a:pt x="364159" y="345439"/>
                </a:lnTo>
                <a:lnTo>
                  <a:pt x="353936" y="349250"/>
                </a:lnTo>
                <a:lnTo>
                  <a:pt x="345744" y="355600"/>
                </a:lnTo>
                <a:lnTo>
                  <a:pt x="345744" y="363220"/>
                </a:lnTo>
                <a:lnTo>
                  <a:pt x="348590" y="370839"/>
                </a:lnTo>
                <a:lnTo>
                  <a:pt x="356231" y="377189"/>
                </a:lnTo>
                <a:lnTo>
                  <a:pt x="367326" y="380999"/>
                </a:lnTo>
                <a:lnTo>
                  <a:pt x="380530" y="382270"/>
                </a:lnTo>
                <a:lnTo>
                  <a:pt x="393732" y="380999"/>
                </a:lnTo>
                <a:lnTo>
                  <a:pt x="404822" y="377189"/>
                </a:lnTo>
                <a:lnTo>
                  <a:pt x="412459" y="370839"/>
                </a:lnTo>
                <a:lnTo>
                  <a:pt x="415302" y="363220"/>
                </a:lnTo>
                <a:lnTo>
                  <a:pt x="415302" y="355600"/>
                </a:lnTo>
                <a:lnTo>
                  <a:pt x="407123" y="349250"/>
                </a:lnTo>
                <a:lnTo>
                  <a:pt x="396900" y="345439"/>
                </a:lnTo>
                <a:lnTo>
                  <a:pt x="396900" y="328930"/>
                </a:lnTo>
                <a:close/>
              </a:path>
              <a:path w="675639" h="382270">
                <a:moveTo>
                  <a:pt x="480771" y="328930"/>
                </a:moveTo>
                <a:lnTo>
                  <a:pt x="448043" y="328930"/>
                </a:lnTo>
                <a:lnTo>
                  <a:pt x="448043" y="345439"/>
                </a:lnTo>
                <a:lnTo>
                  <a:pt x="437807" y="349250"/>
                </a:lnTo>
                <a:lnTo>
                  <a:pt x="431672" y="355600"/>
                </a:lnTo>
                <a:lnTo>
                  <a:pt x="431672" y="363220"/>
                </a:lnTo>
                <a:lnTo>
                  <a:pt x="434199" y="370839"/>
                </a:lnTo>
                <a:lnTo>
                  <a:pt x="441137" y="377189"/>
                </a:lnTo>
                <a:lnTo>
                  <a:pt x="451529" y="380999"/>
                </a:lnTo>
                <a:lnTo>
                  <a:pt x="464413" y="382270"/>
                </a:lnTo>
                <a:lnTo>
                  <a:pt x="478472" y="380999"/>
                </a:lnTo>
                <a:lnTo>
                  <a:pt x="489467" y="377189"/>
                </a:lnTo>
                <a:lnTo>
                  <a:pt x="496628" y="370839"/>
                </a:lnTo>
                <a:lnTo>
                  <a:pt x="499186" y="363220"/>
                </a:lnTo>
                <a:lnTo>
                  <a:pt x="499186" y="355600"/>
                </a:lnTo>
                <a:lnTo>
                  <a:pt x="491007" y="349250"/>
                </a:lnTo>
                <a:lnTo>
                  <a:pt x="480771" y="345439"/>
                </a:lnTo>
                <a:lnTo>
                  <a:pt x="480771" y="328930"/>
                </a:lnTo>
                <a:close/>
              </a:path>
              <a:path w="675639" h="382270">
                <a:moveTo>
                  <a:pt x="188448" y="273050"/>
                </a:moveTo>
                <a:lnTo>
                  <a:pt x="94106" y="273050"/>
                </a:lnTo>
                <a:lnTo>
                  <a:pt x="94106" y="281939"/>
                </a:lnTo>
                <a:lnTo>
                  <a:pt x="100884" y="300989"/>
                </a:lnTo>
                <a:lnTo>
                  <a:pt x="119170" y="316230"/>
                </a:lnTo>
                <a:lnTo>
                  <a:pt x="145895" y="326389"/>
                </a:lnTo>
                <a:lnTo>
                  <a:pt x="177990" y="328930"/>
                </a:lnTo>
                <a:lnTo>
                  <a:pt x="497141" y="328930"/>
                </a:lnTo>
                <a:lnTo>
                  <a:pt x="530098" y="326389"/>
                </a:lnTo>
                <a:lnTo>
                  <a:pt x="556728" y="316230"/>
                </a:lnTo>
                <a:lnTo>
                  <a:pt x="564147" y="309880"/>
                </a:lnTo>
                <a:lnTo>
                  <a:pt x="337565" y="309880"/>
                </a:lnTo>
                <a:lnTo>
                  <a:pt x="282328" y="306070"/>
                </a:lnTo>
                <a:lnTo>
                  <a:pt x="232546" y="293370"/>
                </a:lnTo>
                <a:lnTo>
                  <a:pt x="190266" y="274320"/>
                </a:lnTo>
                <a:lnTo>
                  <a:pt x="188448" y="273050"/>
                </a:lnTo>
                <a:close/>
              </a:path>
              <a:path w="675639" h="382270">
                <a:moveTo>
                  <a:pt x="562663" y="72389"/>
                </a:moveTo>
                <a:lnTo>
                  <a:pt x="337565" y="72389"/>
                </a:lnTo>
                <a:lnTo>
                  <a:pt x="392803" y="77469"/>
                </a:lnTo>
                <a:lnTo>
                  <a:pt x="442585" y="88899"/>
                </a:lnTo>
                <a:lnTo>
                  <a:pt x="484865" y="107949"/>
                </a:lnTo>
                <a:lnTo>
                  <a:pt x="517598" y="132079"/>
                </a:lnTo>
                <a:lnTo>
                  <a:pt x="538738" y="160019"/>
                </a:lnTo>
                <a:lnTo>
                  <a:pt x="546239" y="191769"/>
                </a:lnTo>
                <a:lnTo>
                  <a:pt x="538738" y="222250"/>
                </a:lnTo>
                <a:lnTo>
                  <a:pt x="484865" y="274320"/>
                </a:lnTo>
                <a:lnTo>
                  <a:pt x="442585" y="293370"/>
                </a:lnTo>
                <a:lnTo>
                  <a:pt x="392803" y="306070"/>
                </a:lnTo>
                <a:lnTo>
                  <a:pt x="337565" y="309880"/>
                </a:lnTo>
                <a:lnTo>
                  <a:pt x="564147" y="309880"/>
                </a:lnTo>
                <a:lnTo>
                  <a:pt x="574535" y="300989"/>
                </a:lnTo>
                <a:lnTo>
                  <a:pt x="581024" y="281939"/>
                </a:lnTo>
                <a:lnTo>
                  <a:pt x="581024" y="273050"/>
                </a:lnTo>
                <a:lnTo>
                  <a:pt x="670758" y="273050"/>
                </a:lnTo>
                <a:lnTo>
                  <a:pt x="672286" y="271780"/>
                </a:lnTo>
                <a:lnTo>
                  <a:pt x="675132" y="262889"/>
                </a:lnTo>
                <a:lnTo>
                  <a:pt x="672286" y="256539"/>
                </a:lnTo>
                <a:lnTo>
                  <a:pt x="669229" y="254000"/>
                </a:lnTo>
                <a:lnTo>
                  <a:pt x="581024" y="254000"/>
                </a:lnTo>
                <a:lnTo>
                  <a:pt x="581024" y="224789"/>
                </a:lnTo>
                <a:lnTo>
                  <a:pt x="670758" y="224789"/>
                </a:lnTo>
                <a:lnTo>
                  <a:pt x="672286" y="223519"/>
                </a:lnTo>
                <a:lnTo>
                  <a:pt x="675132" y="215900"/>
                </a:lnTo>
                <a:lnTo>
                  <a:pt x="672286" y="208279"/>
                </a:lnTo>
                <a:lnTo>
                  <a:pt x="669229" y="205739"/>
                </a:lnTo>
                <a:lnTo>
                  <a:pt x="581024" y="205739"/>
                </a:lnTo>
                <a:lnTo>
                  <a:pt x="581024" y="176529"/>
                </a:lnTo>
                <a:lnTo>
                  <a:pt x="670758" y="176529"/>
                </a:lnTo>
                <a:lnTo>
                  <a:pt x="672286" y="175259"/>
                </a:lnTo>
                <a:lnTo>
                  <a:pt x="675132" y="166369"/>
                </a:lnTo>
                <a:lnTo>
                  <a:pt x="672286" y="160019"/>
                </a:lnTo>
                <a:lnTo>
                  <a:pt x="670758" y="158749"/>
                </a:lnTo>
                <a:lnTo>
                  <a:pt x="581024" y="158749"/>
                </a:lnTo>
                <a:lnTo>
                  <a:pt x="581024" y="128269"/>
                </a:lnTo>
                <a:lnTo>
                  <a:pt x="670758" y="128269"/>
                </a:lnTo>
                <a:lnTo>
                  <a:pt x="672286" y="126999"/>
                </a:lnTo>
                <a:lnTo>
                  <a:pt x="675132" y="119379"/>
                </a:lnTo>
                <a:lnTo>
                  <a:pt x="672286" y="111759"/>
                </a:lnTo>
                <a:lnTo>
                  <a:pt x="670758" y="110489"/>
                </a:lnTo>
                <a:lnTo>
                  <a:pt x="581024" y="110489"/>
                </a:lnTo>
                <a:lnTo>
                  <a:pt x="581024" y="100329"/>
                </a:lnTo>
                <a:lnTo>
                  <a:pt x="574535" y="82549"/>
                </a:lnTo>
                <a:lnTo>
                  <a:pt x="562663" y="72389"/>
                </a:lnTo>
                <a:close/>
              </a:path>
              <a:path w="675639" h="382270">
                <a:moveTo>
                  <a:pt x="43887" y="245109"/>
                </a:moveTo>
                <a:lnTo>
                  <a:pt x="34772" y="245109"/>
                </a:lnTo>
                <a:lnTo>
                  <a:pt x="21575" y="246379"/>
                </a:lnTo>
                <a:lnTo>
                  <a:pt x="10485" y="250189"/>
                </a:lnTo>
                <a:lnTo>
                  <a:pt x="2845" y="256539"/>
                </a:lnTo>
                <a:lnTo>
                  <a:pt x="0" y="262889"/>
                </a:lnTo>
                <a:lnTo>
                  <a:pt x="2845" y="271780"/>
                </a:lnTo>
                <a:lnTo>
                  <a:pt x="10485" y="278130"/>
                </a:lnTo>
                <a:lnTo>
                  <a:pt x="21575" y="281939"/>
                </a:lnTo>
                <a:lnTo>
                  <a:pt x="34772" y="283209"/>
                </a:lnTo>
                <a:lnTo>
                  <a:pt x="43887" y="281939"/>
                </a:lnTo>
                <a:lnTo>
                  <a:pt x="52425" y="279400"/>
                </a:lnTo>
                <a:lnTo>
                  <a:pt x="59811" y="276859"/>
                </a:lnTo>
                <a:lnTo>
                  <a:pt x="65468" y="273050"/>
                </a:lnTo>
                <a:lnTo>
                  <a:pt x="188448" y="273050"/>
                </a:lnTo>
                <a:lnTo>
                  <a:pt x="161170" y="254000"/>
                </a:lnTo>
                <a:lnTo>
                  <a:pt x="65468" y="254000"/>
                </a:lnTo>
                <a:lnTo>
                  <a:pt x="59811" y="250189"/>
                </a:lnTo>
                <a:lnTo>
                  <a:pt x="52425" y="247650"/>
                </a:lnTo>
                <a:lnTo>
                  <a:pt x="43887" y="245109"/>
                </a:lnTo>
                <a:close/>
              </a:path>
              <a:path w="675639" h="382270">
                <a:moveTo>
                  <a:pt x="670758" y="273050"/>
                </a:moveTo>
                <a:lnTo>
                  <a:pt x="609663" y="273050"/>
                </a:lnTo>
                <a:lnTo>
                  <a:pt x="615320" y="276859"/>
                </a:lnTo>
                <a:lnTo>
                  <a:pt x="622704" y="279400"/>
                </a:lnTo>
                <a:lnTo>
                  <a:pt x="631239" y="281939"/>
                </a:lnTo>
                <a:lnTo>
                  <a:pt x="640346" y="283209"/>
                </a:lnTo>
                <a:lnTo>
                  <a:pt x="653550" y="281939"/>
                </a:lnTo>
                <a:lnTo>
                  <a:pt x="664644" y="278130"/>
                </a:lnTo>
                <a:lnTo>
                  <a:pt x="670758" y="273050"/>
                </a:lnTo>
                <a:close/>
              </a:path>
              <a:path w="675639" h="382270">
                <a:moveTo>
                  <a:pt x="138231" y="224789"/>
                </a:moveTo>
                <a:lnTo>
                  <a:pt x="94106" y="224789"/>
                </a:lnTo>
                <a:lnTo>
                  <a:pt x="94106" y="254000"/>
                </a:lnTo>
                <a:lnTo>
                  <a:pt x="161170" y="254000"/>
                </a:lnTo>
                <a:lnTo>
                  <a:pt x="157533" y="251459"/>
                </a:lnTo>
                <a:lnTo>
                  <a:pt x="138231" y="224789"/>
                </a:lnTo>
                <a:close/>
              </a:path>
              <a:path w="675639" h="382270">
                <a:moveTo>
                  <a:pt x="640346" y="245109"/>
                </a:moveTo>
                <a:lnTo>
                  <a:pt x="631239" y="245109"/>
                </a:lnTo>
                <a:lnTo>
                  <a:pt x="622704" y="247650"/>
                </a:lnTo>
                <a:lnTo>
                  <a:pt x="615320" y="250189"/>
                </a:lnTo>
                <a:lnTo>
                  <a:pt x="609663" y="254000"/>
                </a:lnTo>
                <a:lnTo>
                  <a:pt x="669229" y="254000"/>
                </a:lnTo>
                <a:lnTo>
                  <a:pt x="664644" y="250189"/>
                </a:lnTo>
                <a:lnTo>
                  <a:pt x="653550" y="246379"/>
                </a:lnTo>
                <a:lnTo>
                  <a:pt x="640346" y="245109"/>
                </a:lnTo>
                <a:close/>
              </a:path>
              <a:path w="675639" h="382270">
                <a:moveTo>
                  <a:pt x="34772" y="195579"/>
                </a:moveTo>
                <a:lnTo>
                  <a:pt x="21575" y="198119"/>
                </a:lnTo>
                <a:lnTo>
                  <a:pt x="10485" y="201929"/>
                </a:lnTo>
                <a:lnTo>
                  <a:pt x="2845" y="208279"/>
                </a:lnTo>
                <a:lnTo>
                  <a:pt x="0" y="215900"/>
                </a:lnTo>
                <a:lnTo>
                  <a:pt x="2845" y="223519"/>
                </a:lnTo>
                <a:lnTo>
                  <a:pt x="10485" y="229869"/>
                </a:lnTo>
                <a:lnTo>
                  <a:pt x="21575" y="233679"/>
                </a:lnTo>
                <a:lnTo>
                  <a:pt x="34772" y="234950"/>
                </a:lnTo>
                <a:lnTo>
                  <a:pt x="43887" y="234950"/>
                </a:lnTo>
                <a:lnTo>
                  <a:pt x="52425" y="232409"/>
                </a:lnTo>
                <a:lnTo>
                  <a:pt x="59811" y="228600"/>
                </a:lnTo>
                <a:lnTo>
                  <a:pt x="65468" y="224789"/>
                </a:lnTo>
                <a:lnTo>
                  <a:pt x="138231" y="224789"/>
                </a:lnTo>
                <a:lnTo>
                  <a:pt x="136393" y="222250"/>
                </a:lnTo>
                <a:lnTo>
                  <a:pt x="132330" y="205739"/>
                </a:lnTo>
                <a:lnTo>
                  <a:pt x="65468" y="205739"/>
                </a:lnTo>
                <a:lnTo>
                  <a:pt x="59811" y="201929"/>
                </a:lnTo>
                <a:lnTo>
                  <a:pt x="52425" y="199389"/>
                </a:lnTo>
                <a:lnTo>
                  <a:pt x="43887" y="196849"/>
                </a:lnTo>
                <a:lnTo>
                  <a:pt x="34772" y="195579"/>
                </a:lnTo>
                <a:close/>
              </a:path>
              <a:path w="675639" h="382270">
                <a:moveTo>
                  <a:pt x="670758" y="224789"/>
                </a:moveTo>
                <a:lnTo>
                  <a:pt x="609663" y="224789"/>
                </a:lnTo>
                <a:lnTo>
                  <a:pt x="615320" y="228600"/>
                </a:lnTo>
                <a:lnTo>
                  <a:pt x="622704" y="232409"/>
                </a:lnTo>
                <a:lnTo>
                  <a:pt x="631239" y="234950"/>
                </a:lnTo>
                <a:lnTo>
                  <a:pt x="640346" y="234950"/>
                </a:lnTo>
                <a:lnTo>
                  <a:pt x="653550" y="233679"/>
                </a:lnTo>
                <a:lnTo>
                  <a:pt x="664644" y="229869"/>
                </a:lnTo>
                <a:lnTo>
                  <a:pt x="670758" y="224789"/>
                </a:lnTo>
                <a:close/>
              </a:path>
              <a:path w="675639" h="382270">
                <a:moveTo>
                  <a:pt x="132492" y="176529"/>
                </a:moveTo>
                <a:lnTo>
                  <a:pt x="94106" y="176529"/>
                </a:lnTo>
                <a:lnTo>
                  <a:pt x="94106" y="205739"/>
                </a:lnTo>
                <a:lnTo>
                  <a:pt x="132330" y="205739"/>
                </a:lnTo>
                <a:lnTo>
                  <a:pt x="128892" y="191769"/>
                </a:lnTo>
                <a:lnTo>
                  <a:pt x="132492" y="176529"/>
                </a:lnTo>
                <a:close/>
              </a:path>
              <a:path w="675639" h="382270">
                <a:moveTo>
                  <a:pt x="640346" y="195579"/>
                </a:moveTo>
                <a:lnTo>
                  <a:pt x="631239" y="196849"/>
                </a:lnTo>
                <a:lnTo>
                  <a:pt x="622704" y="199389"/>
                </a:lnTo>
                <a:lnTo>
                  <a:pt x="615320" y="201929"/>
                </a:lnTo>
                <a:lnTo>
                  <a:pt x="609663" y="205739"/>
                </a:lnTo>
                <a:lnTo>
                  <a:pt x="669229" y="205739"/>
                </a:lnTo>
                <a:lnTo>
                  <a:pt x="664644" y="201929"/>
                </a:lnTo>
                <a:lnTo>
                  <a:pt x="653550" y="198119"/>
                </a:lnTo>
                <a:lnTo>
                  <a:pt x="640346" y="195579"/>
                </a:lnTo>
                <a:close/>
              </a:path>
              <a:path w="675639" h="382270">
                <a:moveTo>
                  <a:pt x="43887" y="148590"/>
                </a:moveTo>
                <a:lnTo>
                  <a:pt x="34772" y="148590"/>
                </a:lnTo>
                <a:lnTo>
                  <a:pt x="21575" y="149859"/>
                </a:lnTo>
                <a:lnTo>
                  <a:pt x="10485" y="153669"/>
                </a:lnTo>
                <a:lnTo>
                  <a:pt x="2845" y="160019"/>
                </a:lnTo>
                <a:lnTo>
                  <a:pt x="0" y="166369"/>
                </a:lnTo>
                <a:lnTo>
                  <a:pt x="2845" y="175259"/>
                </a:lnTo>
                <a:lnTo>
                  <a:pt x="10485" y="181609"/>
                </a:lnTo>
                <a:lnTo>
                  <a:pt x="21575" y="185419"/>
                </a:lnTo>
                <a:lnTo>
                  <a:pt x="34772" y="186689"/>
                </a:lnTo>
                <a:lnTo>
                  <a:pt x="52425" y="184149"/>
                </a:lnTo>
                <a:lnTo>
                  <a:pt x="59811" y="180339"/>
                </a:lnTo>
                <a:lnTo>
                  <a:pt x="65468" y="176529"/>
                </a:lnTo>
                <a:lnTo>
                  <a:pt x="132492" y="176529"/>
                </a:lnTo>
                <a:lnTo>
                  <a:pt x="136393" y="160019"/>
                </a:lnTo>
                <a:lnTo>
                  <a:pt x="137354" y="158749"/>
                </a:lnTo>
                <a:lnTo>
                  <a:pt x="65468" y="158749"/>
                </a:lnTo>
                <a:lnTo>
                  <a:pt x="59811" y="153669"/>
                </a:lnTo>
                <a:lnTo>
                  <a:pt x="52425" y="151129"/>
                </a:lnTo>
                <a:lnTo>
                  <a:pt x="43887" y="148590"/>
                </a:lnTo>
                <a:close/>
              </a:path>
              <a:path w="675639" h="382270">
                <a:moveTo>
                  <a:pt x="670758" y="176529"/>
                </a:moveTo>
                <a:lnTo>
                  <a:pt x="609663" y="176529"/>
                </a:lnTo>
                <a:lnTo>
                  <a:pt x="615320" y="180339"/>
                </a:lnTo>
                <a:lnTo>
                  <a:pt x="622704" y="184149"/>
                </a:lnTo>
                <a:lnTo>
                  <a:pt x="640346" y="186689"/>
                </a:lnTo>
                <a:lnTo>
                  <a:pt x="653550" y="185419"/>
                </a:lnTo>
                <a:lnTo>
                  <a:pt x="664644" y="181609"/>
                </a:lnTo>
                <a:lnTo>
                  <a:pt x="670758" y="176529"/>
                </a:lnTo>
                <a:close/>
              </a:path>
              <a:path w="675639" h="382270">
                <a:moveTo>
                  <a:pt x="162701" y="128269"/>
                </a:moveTo>
                <a:lnTo>
                  <a:pt x="94106" y="128269"/>
                </a:lnTo>
                <a:lnTo>
                  <a:pt x="94106" y="158749"/>
                </a:lnTo>
                <a:lnTo>
                  <a:pt x="137354" y="158749"/>
                </a:lnTo>
                <a:lnTo>
                  <a:pt x="157533" y="132079"/>
                </a:lnTo>
                <a:lnTo>
                  <a:pt x="162701" y="128269"/>
                </a:lnTo>
                <a:close/>
              </a:path>
              <a:path w="675639" h="382270">
                <a:moveTo>
                  <a:pt x="640346" y="148590"/>
                </a:moveTo>
                <a:lnTo>
                  <a:pt x="631239" y="148590"/>
                </a:lnTo>
                <a:lnTo>
                  <a:pt x="622704" y="151129"/>
                </a:lnTo>
                <a:lnTo>
                  <a:pt x="615320" y="153669"/>
                </a:lnTo>
                <a:lnTo>
                  <a:pt x="609663" y="158749"/>
                </a:lnTo>
                <a:lnTo>
                  <a:pt x="670758" y="158749"/>
                </a:lnTo>
                <a:lnTo>
                  <a:pt x="664644" y="153669"/>
                </a:lnTo>
                <a:lnTo>
                  <a:pt x="653550" y="149859"/>
                </a:lnTo>
                <a:lnTo>
                  <a:pt x="640346" y="148590"/>
                </a:lnTo>
                <a:close/>
              </a:path>
              <a:path w="675639" h="382270">
                <a:moveTo>
                  <a:pt x="34772" y="99059"/>
                </a:moveTo>
                <a:lnTo>
                  <a:pt x="21575" y="101599"/>
                </a:lnTo>
                <a:lnTo>
                  <a:pt x="10485" y="105409"/>
                </a:lnTo>
                <a:lnTo>
                  <a:pt x="2845" y="111759"/>
                </a:lnTo>
                <a:lnTo>
                  <a:pt x="0" y="119379"/>
                </a:lnTo>
                <a:lnTo>
                  <a:pt x="2845" y="126999"/>
                </a:lnTo>
                <a:lnTo>
                  <a:pt x="10485" y="133349"/>
                </a:lnTo>
                <a:lnTo>
                  <a:pt x="21575" y="137159"/>
                </a:lnTo>
                <a:lnTo>
                  <a:pt x="34772" y="138429"/>
                </a:lnTo>
                <a:lnTo>
                  <a:pt x="43887" y="138429"/>
                </a:lnTo>
                <a:lnTo>
                  <a:pt x="52425" y="135890"/>
                </a:lnTo>
                <a:lnTo>
                  <a:pt x="59811" y="132079"/>
                </a:lnTo>
                <a:lnTo>
                  <a:pt x="65468" y="128269"/>
                </a:lnTo>
                <a:lnTo>
                  <a:pt x="162701" y="128269"/>
                </a:lnTo>
                <a:lnTo>
                  <a:pt x="186821" y="110489"/>
                </a:lnTo>
                <a:lnTo>
                  <a:pt x="65468" y="110489"/>
                </a:lnTo>
                <a:lnTo>
                  <a:pt x="59811" y="105409"/>
                </a:lnTo>
                <a:lnTo>
                  <a:pt x="52425" y="102869"/>
                </a:lnTo>
                <a:lnTo>
                  <a:pt x="43887" y="100329"/>
                </a:lnTo>
                <a:lnTo>
                  <a:pt x="34772" y="99059"/>
                </a:lnTo>
                <a:close/>
              </a:path>
              <a:path w="675639" h="382270">
                <a:moveTo>
                  <a:pt x="670758" y="128269"/>
                </a:moveTo>
                <a:lnTo>
                  <a:pt x="609663" y="128269"/>
                </a:lnTo>
                <a:lnTo>
                  <a:pt x="615320" y="132079"/>
                </a:lnTo>
                <a:lnTo>
                  <a:pt x="622704" y="135890"/>
                </a:lnTo>
                <a:lnTo>
                  <a:pt x="631239" y="138429"/>
                </a:lnTo>
                <a:lnTo>
                  <a:pt x="640346" y="138429"/>
                </a:lnTo>
                <a:lnTo>
                  <a:pt x="653550" y="137159"/>
                </a:lnTo>
                <a:lnTo>
                  <a:pt x="664644" y="133349"/>
                </a:lnTo>
                <a:lnTo>
                  <a:pt x="670758" y="128269"/>
                </a:lnTo>
                <a:close/>
              </a:path>
              <a:path w="675639" h="382270">
                <a:moveTo>
                  <a:pt x="497141" y="53339"/>
                </a:moveTo>
                <a:lnTo>
                  <a:pt x="177990" y="53339"/>
                </a:lnTo>
                <a:lnTo>
                  <a:pt x="145895" y="57149"/>
                </a:lnTo>
                <a:lnTo>
                  <a:pt x="119170" y="67309"/>
                </a:lnTo>
                <a:lnTo>
                  <a:pt x="100884" y="82549"/>
                </a:lnTo>
                <a:lnTo>
                  <a:pt x="94106" y="100329"/>
                </a:lnTo>
                <a:lnTo>
                  <a:pt x="94106" y="110489"/>
                </a:lnTo>
                <a:lnTo>
                  <a:pt x="186821" y="110489"/>
                </a:lnTo>
                <a:lnTo>
                  <a:pt x="190266" y="107949"/>
                </a:lnTo>
                <a:lnTo>
                  <a:pt x="232546" y="88899"/>
                </a:lnTo>
                <a:lnTo>
                  <a:pt x="282328" y="77469"/>
                </a:lnTo>
                <a:lnTo>
                  <a:pt x="337565" y="72389"/>
                </a:lnTo>
                <a:lnTo>
                  <a:pt x="562663" y="72389"/>
                </a:lnTo>
                <a:lnTo>
                  <a:pt x="556728" y="67309"/>
                </a:lnTo>
                <a:lnTo>
                  <a:pt x="530098" y="57149"/>
                </a:lnTo>
                <a:lnTo>
                  <a:pt x="497141" y="53339"/>
                </a:lnTo>
                <a:close/>
              </a:path>
              <a:path w="675639" h="382270">
                <a:moveTo>
                  <a:pt x="640346" y="99059"/>
                </a:moveTo>
                <a:lnTo>
                  <a:pt x="631239" y="100329"/>
                </a:lnTo>
                <a:lnTo>
                  <a:pt x="622704" y="102869"/>
                </a:lnTo>
                <a:lnTo>
                  <a:pt x="615320" y="105409"/>
                </a:lnTo>
                <a:lnTo>
                  <a:pt x="609663" y="110489"/>
                </a:lnTo>
                <a:lnTo>
                  <a:pt x="670758" y="110489"/>
                </a:lnTo>
                <a:lnTo>
                  <a:pt x="664644" y="105409"/>
                </a:lnTo>
                <a:lnTo>
                  <a:pt x="653550" y="101599"/>
                </a:lnTo>
                <a:lnTo>
                  <a:pt x="640346" y="99059"/>
                </a:lnTo>
                <a:close/>
              </a:path>
              <a:path w="675639" h="382270">
                <a:moveTo>
                  <a:pt x="210718" y="0"/>
                </a:moveTo>
                <a:lnTo>
                  <a:pt x="197516" y="1269"/>
                </a:lnTo>
                <a:lnTo>
                  <a:pt x="186426" y="5079"/>
                </a:lnTo>
                <a:lnTo>
                  <a:pt x="178789" y="11429"/>
                </a:lnTo>
                <a:lnTo>
                  <a:pt x="175945" y="19049"/>
                </a:lnTo>
                <a:lnTo>
                  <a:pt x="175945" y="26669"/>
                </a:lnTo>
                <a:lnTo>
                  <a:pt x="184124" y="33019"/>
                </a:lnTo>
                <a:lnTo>
                  <a:pt x="194360" y="36829"/>
                </a:lnTo>
                <a:lnTo>
                  <a:pt x="194360" y="53339"/>
                </a:lnTo>
                <a:lnTo>
                  <a:pt x="227088" y="53339"/>
                </a:lnTo>
                <a:lnTo>
                  <a:pt x="227088" y="36829"/>
                </a:lnTo>
                <a:lnTo>
                  <a:pt x="237312" y="33019"/>
                </a:lnTo>
                <a:lnTo>
                  <a:pt x="245503" y="26669"/>
                </a:lnTo>
                <a:lnTo>
                  <a:pt x="245503" y="19049"/>
                </a:lnTo>
                <a:lnTo>
                  <a:pt x="242658" y="11429"/>
                </a:lnTo>
                <a:lnTo>
                  <a:pt x="235016" y="5079"/>
                </a:lnTo>
                <a:lnTo>
                  <a:pt x="223922" y="1269"/>
                </a:lnTo>
                <a:lnTo>
                  <a:pt x="210718" y="0"/>
                </a:lnTo>
                <a:close/>
              </a:path>
              <a:path w="675639" h="382270">
                <a:moveTo>
                  <a:pt x="294601" y="0"/>
                </a:moveTo>
                <a:lnTo>
                  <a:pt x="281719" y="1269"/>
                </a:lnTo>
                <a:lnTo>
                  <a:pt x="271332" y="5079"/>
                </a:lnTo>
                <a:lnTo>
                  <a:pt x="264398" y="11429"/>
                </a:lnTo>
                <a:lnTo>
                  <a:pt x="261873" y="19049"/>
                </a:lnTo>
                <a:lnTo>
                  <a:pt x="261873" y="26669"/>
                </a:lnTo>
                <a:lnTo>
                  <a:pt x="268008" y="33019"/>
                </a:lnTo>
                <a:lnTo>
                  <a:pt x="280276" y="36829"/>
                </a:lnTo>
                <a:lnTo>
                  <a:pt x="280276" y="53339"/>
                </a:lnTo>
                <a:lnTo>
                  <a:pt x="310972" y="53339"/>
                </a:lnTo>
                <a:lnTo>
                  <a:pt x="310972" y="36829"/>
                </a:lnTo>
                <a:lnTo>
                  <a:pt x="323240" y="33019"/>
                </a:lnTo>
                <a:lnTo>
                  <a:pt x="329387" y="26669"/>
                </a:lnTo>
                <a:lnTo>
                  <a:pt x="329387" y="19049"/>
                </a:lnTo>
                <a:lnTo>
                  <a:pt x="326829" y="11429"/>
                </a:lnTo>
                <a:lnTo>
                  <a:pt x="319666" y="5079"/>
                </a:lnTo>
                <a:lnTo>
                  <a:pt x="308668" y="1269"/>
                </a:lnTo>
                <a:lnTo>
                  <a:pt x="294601" y="0"/>
                </a:lnTo>
                <a:close/>
              </a:path>
              <a:path w="675639" h="382270">
                <a:moveTo>
                  <a:pt x="380530" y="0"/>
                </a:moveTo>
                <a:lnTo>
                  <a:pt x="367326" y="1269"/>
                </a:lnTo>
                <a:lnTo>
                  <a:pt x="356231" y="5079"/>
                </a:lnTo>
                <a:lnTo>
                  <a:pt x="348590" y="11429"/>
                </a:lnTo>
                <a:lnTo>
                  <a:pt x="345744" y="19049"/>
                </a:lnTo>
                <a:lnTo>
                  <a:pt x="345744" y="26669"/>
                </a:lnTo>
                <a:lnTo>
                  <a:pt x="353936" y="33019"/>
                </a:lnTo>
                <a:lnTo>
                  <a:pt x="364159" y="36829"/>
                </a:lnTo>
                <a:lnTo>
                  <a:pt x="364159" y="53339"/>
                </a:lnTo>
                <a:lnTo>
                  <a:pt x="396900" y="53339"/>
                </a:lnTo>
                <a:lnTo>
                  <a:pt x="396900" y="36829"/>
                </a:lnTo>
                <a:lnTo>
                  <a:pt x="407123" y="33019"/>
                </a:lnTo>
                <a:lnTo>
                  <a:pt x="415302" y="26669"/>
                </a:lnTo>
                <a:lnTo>
                  <a:pt x="415302" y="19049"/>
                </a:lnTo>
                <a:lnTo>
                  <a:pt x="412459" y="11429"/>
                </a:lnTo>
                <a:lnTo>
                  <a:pt x="404822" y="5079"/>
                </a:lnTo>
                <a:lnTo>
                  <a:pt x="393732" y="1269"/>
                </a:lnTo>
                <a:lnTo>
                  <a:pt x="380530" y="0"/>
                </a:lnTo>
                <a:close/>
              </a:path>
              <a:path w="675639" h="382270">
                <a:moveTo>
                  <a:pt x="464413" y="0"/>
                </a:moveTo>
                <a:lnTo>
                  <a:pt x="451529" y="1269"/>
                </a:lnTo>
                <a:lnTo>
                  <a:pt x="441137" y="5079"/>
                </a:lnTo>
                <a:lnTo>
                  <a:pt x="434199" y="11429"/>
                </a:lnTo>
                <a:lnTo>
                  <a:pt x="431672" y="19049"/>
                </a:lnTo>
                <a:lnTo>
                  <a:pt x="431672" y="26669"/>
                </a:lnTo>
                <a:lnTo>
                  <a:pt x="437807" y="33019"/>
                </a:lnTo>
                <a:lnTo>
                  <a:pt x="448043" y="36829"/>
                </a:lnTo>
                <a:lnTo>
                  <a:pt x="448043" y="53339"/>
                </a:lnTo>
                <a:lnTo>
                  <a:pt x="480771" y="53339"/>
                </a:lnTo>
                <a:lnTo>
                  <a:pt x="480771" y="36829"/>
                </a:lnTo>
                <a:lnTo>
                  <a:pt x="491007" y="33019"/>
                </a:lnTo>
                <a:lnTo>
                  <a:pt x="499186" y="26669"/>
                </a:lnTo>
                <a:lnTo>
                  <a:pt x="499186" y="19049"/>
                </a:lnTo>
                <a:lnTo>
                  <a:pt x="496628" y="11429"/>
                </a:lnTo>
                <a:lnTo>
                  <a:pt x="489467" y="5079"/>
                </a:lnTo>
                <a:lnTo>
                  <a:pt x="478472" y="1269"/>
                </a:lnTo>
                <a:lnTo>
                  <a:pt x="464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3681" y="6168456"/>
            <a:ext cx="2749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</a:t>
            </a: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PUs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08626" y="6104635"/>
            <a:ext cx="438044" cy="309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18076" y="6079235"/>
            <a:ext cx="361187" cy="361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5888" y="5967984"/>
            <a:ext cx="582167" cy="582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60057" y="6022847"/>
            <a:ext cx="608837" cy="47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05878" y="6019800"/>
            <a:ext cx="591311" cy="4792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575136" y="6026416"/>
            <a:ext cx="179373" cy="1708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2580" y="6216939"/>
            <a:ext cx="3460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sz="11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dge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2847" y="6095578"/>
            <a:ext cx="652780" cy="25717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0" marR="5080" lvl="0" indent="0" algn="l" defTabSz="914400" rtl="0" eaLnBrk="1" fontAlgn="auto" latinLnBrk="0" hangingPunct="1">
              <a:lnSpc>
                <a:spcPts val="860"/>
              </a:lnSpc>
              <a:spcBef>
                <a:spcPts val="2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Intelligent  Mobile</a:t>
            </a:r>
            <a:r>
              <a:rPr kumimoji="0" sz="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Device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08135" y="6086094"/>
            <a:ext cx="346709" cy="346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27743" y="6095578"/>
            <a:ext cx="702945" cy="36703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0" marR="5080" lvl="0" indent="0" algn="l" defTabSz="914400" rtl="0" eaLnBrk="1" fontAlgn="auto" latinLnBrk="0" hangingPunct="1">
              <a:lnSpc>
                <a:spcPts val="860"/>
              </a:lnSpc>
              <a:spcBef>
                <a:spcPts val="2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eo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us  </a:t>
            </a:r>
            <a:r>
              <a:rPr kumimoji="0" sz="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distributed  </a:t>
            </a:r>
            <a:r>
              <a:rPr kumimoji="0" sz="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clusters</a:t>
            </a:r>
            <a:endParaRPr kumimoji="0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018776" y="6005321"/>
            <a:ext cx="508253" cy="5082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9536" y="4545592"/>
            <a:ext cx="24682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Management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&amp;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Scheduling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78711" y="4175916"/>
            <a:ext cx="1977389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133985" algn="l" defTabSz="914400" rtl="0" eaLnBrk="1" fontAlgn="auto" latinLnBrk="0" hangingPunct="1">
              <a:lnSpc>
                <a:spcPct val="121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Deep Learning and  Intelligent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Exploration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92934" y="4484556"/>
            <a:ext cx="11760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Optimization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11625" y="5615617"/>
            <a:ext cx="116205" cy="52069"/>
          </a:xfrm>
          <a:custGeom>
            <a:avLst/>
            <a:gdLst/>
            <a:ahLst/>
            <a:cxnLst/>
            <a:rect l="l" t="t" r="r" b="b"/>
            <a:pathLst>
              <a:path w="116204" h="52070">
                <a:moveTo>
                  <a:pt x="0" y="15437"/>
                </a:moveTo>
                <a:lnTo>
                  <a:pt x="5050" y="0"/>
                </a:lnTo>
                <a:lnTo>
                  <a:pt x="115707" y="36192"/>
                </a:lnTo>
                <a:lnTo>
                  <a:pt x="110656" y="51629"/>
                </a:lnTo>
                <a:lnTo>
                  <a:pt x="0" y="15437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719019" y="5544067"/>
            <a:ext cx="306705" cy="80645"/>
          </a:xfrm>
          <a:custGeom>
            <a:avLst/>
            <a:gdLst/>
            <a:ahLst/>
            <a:cxnLst/>
            <a:rect l="l" t="t" r="r" b="b"/>
            <a:pathLst>
              <a:path w="306704" h="80645">
                <a:moveTo>
                  <a:pt x="0" y="64303"/>
                </a:moveTo>
                <a:lnTo>
                  <a:pt x="302904" y="0"/>
                </a:lnTo>
                <a:lnTo>
                  <a:pt x="306279" y="15889"/>
                </a:lnTo>
                <a:lnTo>
                  <a:pt x="3374" y="80192"/>
                </a:lnTo>
                <a:lnTo>
                  <a:pt x="0" y="64303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42365" y="5545067"/>
            <a:ext cx="389890" cy="330835"/>
          </a:xfrm>
          <a:custGeom>
            <a:avLst/>
            <a:gdLst/>
            <a:ahLst/>
            <a:cxnLst/>
            <a:rect l="l" t="t" r="r" b="b"/>
            <a:pathLst>
              <a:path w="389889" h="330835">
                <a:moveTo>
                  <a:pt x="222572" y="114894"/>
                </a:moveTo>
                <a:lnTo>
                  <a:pt x="214124" y="101032"/>
                </a:lnTo>
                <a:lnTo>
                  <a:pt x="380811" y="0"/>
                </a:lnTo>
                <a:lnTo>
                  <a:pt x="389259" y="13859"/>
                </a:lnTo>
                <a:lnTo>
                  <a:pt x="382498" y="17958"/>
                </a:lnTo>
                <a:lnTo>
                  <a:pt x="388718" y="20683"/>
                </a:lnTo>
                <a:lnTo>
                  <a:pt x="386211" y="26422"/>
                </a:lnTo>
                <a:lnTo>
                  <a:pt x="368534" y="26422"/>
                </a:lnTo>
                <a:lnTo>
                  <a:pt x="222572" y="114894"/>
                </a:lnTo>
                <a:close/>
              </a:path>
              <a:path w="389889" h="330835">
                <a:moveTo>
                  <a:pt x="265354" y="303100"/>
                </a:moveTo>
                <a:lnTo>
                  <a:pt x="250516" y="296602"/>
                </a:lnTo>
                <a:lnTo>
                  <a:pt x="368534" y="26422"/>
                </a:lnTo>
                <a:lnTo>
                  <a:pt x="386211" y="26422"/>
                </a:lnTo>
                <a:lnTo>
                  <a:pt x="265354" y="303100"/>
                </a:lnTo>
                <a:close/>
              </a:path>
              <a:path w="389889" h="330835">
                <a:moveTo>
                  <a:pt x="15378" y="231413"/>
                </a:moveTo>
                <a:lnTo>
                  <a:pt x="0" y="226215"/>
                </a:lnTo>
                <a:lnTo>
                  <a:pt x="50905" y="75584"/>
                </a:lnTo>
                <a:lnTo>
                  <a:pt x="66284" y="80783"/>
                </a:lnTo>
                <a:lnTo>
                  <a:pt x="15378" y="231413"/>
                </a:lnTo>
                <a:close/>
              </a:path>
              <a:path w="389889" h="330835">
                <a:moveTo>
                  <a:pt x="30758" y="239101"/>
                </a:moveTo>
                <a:lnTo>
                  <a:pt x="21878" y="225457"/>
                </a:lnTo>
                <a:lnTo>
                  <a:pt x="172535" y="127780"/>
                </a:lnTo>
                <a:lnTo>
                  <a:pt x="181416" y="141425"/>
                </a:lnTo>
                <a:lnTo>
                  <a:pt x="30758" y="239101"/>
                </a:lnTo>
                <a:close/>
              </a:path>
              <a:path w="389889" h="330835">
                <a:moveTo>
                  <a:pt x="226473" y="298768"/>
                </a:moveTo>
                <a:lnTo>
                  <a:pt x="195062" y="144131"/>
                </a:lnTo>
                <a:lnTo>
                  <a:pt x="210985" y="140884"/>
                </a:lnTo>
                <a:lnTo>
                  <a:pt x="242393" y="295520"/>
                </a:lnTo>
                <a:lnTo>
                  <a:pt x="226473" y="298768"/>
                </a:lnTo>
                <a:close/>
              </a:path>
              <a:path w="389889" h="330835">
                <a:moveTo>
                  <a:pt x="200262" y="330390"/>
                </a:moveTo>
                <a:lnTo>
                  <a:pt x="25343" y="268232"/>
                </a:lnTo>
                <a:lnTo>
                  <a:pt x="30758" y="252963"/>
                </a:lnTo>
                <a:lnTo>
                  <a:pt x="205676" y="315121"/>
                </a:lnTo>
                <a:lnTo>
                  <a:pt x="200262" y="33039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06948" y="5524708"/>
            <a:ext cx="449580" cy="401955"/>
          </a:xfrm>
          <a:custGeom>
            <a:avLst/>
            <a:gdLst/>
            <a:ahLst/>
            <a:cxnLst/>
            <a:rect l="l" t="t" r="r" b="b"/>
            <a:pathLst>
              <a:path w="449579" h="401954">
                <a:moveTo>
                  <a:pt x="278352" y="401752"/>
                </a:moveTo>
                <a:lnTo>
                  <a:pt x="260485" y="398141"/>
                </a:lnTo>
                <a:lnTo>
                  <a:pt x="245887" y="388297"/>
                </a:lnTo>
                <a:lnTo>
                  <a:pt x="236041" y="373702"/>
                </a:lnTo>
                <a:lnTo>
                  <a:pt x="232430" y="355837"/>
                </a:lnTo>
                <a:lnTo>
                  <a:pt x="236041" y="337973"/>
                </a:lnTo>
                <a:lnTo>
                  <a:pt x="245887" y="323378"/>
                </a:lnTo>
                <a:lnTo>
                  <a:pt x="260485" y="313534"/>
                </a:lnTo>
                <a:lnTo>
                  <a:pt x="278352" y="309923"/>
                </a:lnTo>
                <a:lnTo>
                  <a:pt x="296220" y="313549"/>
                </a:lnTo>
                <a:lnTo>
                  <a:pt x="310818" y="323418"/>
                </a:lnTo>
                <a:lnTo>
                  <a:pt x="320664" y="338019"/>
                </a:lnTo>
                <a:lnTo>
                  <a:pt x="324275" y="355837"/>
                </a:lnTo>
                <a:lnTo>
                  <a:pt x="320664" y="373702"/>
                </a:lnTo>
                <a:lnTo>
                  <a:pt x="310818" y="388297"/>
                </a:lnTo>
                <a:lnTo>
                  <a:pt x="296220" y="398141"/>
                </a:lnTo>
                <a:lnTo>
                  <a:pt x="278352" y="401752"/>
                </a:lnTo>
                <a:close/>
              </a:path>
              <a:path w="449579" h="401954">
                <a:moveTo>
                  <a:pt x="233513" y="172396"/>
                </a:moveTo>
                <a:lnTo>
                  <a:pt x="221135" y="169888"/>
                </a:lnTo>
                <a:lnTo>
                  <a:pt x="211012" y="163056"/>
                </a:lnTo>
                <a:lnTo>
                  <a:pt x="204178" y="152934"/>
                </a:lnTo>
                <a:lnTo>
                  <a:pt x="201670" y="140559"/>
                </a:lnTo>
                <a:lnTo>
                  <a:pt x="204163" y="128183"/>
                </a:lnTo>
                <a:lnTo>
                  <a:pt x="210971" y="118062"/>
                </a:lnTo>
                <a:lnTo>
                  <a:pt x="221089" y="111229"/>
                </a:lnTo>
                <a:lnTo>
                  <a:pt x="233513" y="108722"/>
                </a:lnTo>
                <a:lnTo>
                  <a:pt x="245890" y="111229"/>
                </a:lnTo>
                <a:lnTo>
                  <a:pt x="256014" y="118062"/>
                </a:lnTo>
                <a:lnTo>
                  <a:pt x="262847" y="128183"/>
                </a:lnTo>
                <a:lnTo>
                  <a:pt x="265355" y="140559"/>
                </a:lnTo>
                <a:lnTo>
                  <a:pt x="262863" y="152934"/>
                </a:lnTo>
                <a:lnTo>
                  <a:pt x="256054" y="163056"/>
                </a:lnTo>
                <a:lnTo>
                  <a:pt x="245936" y="169888"/>
                </a:lnTo>
                <a:lnTo>
                  <a:pt x="233513" y="172396"/>
                </a:lnTo>
                <a:close/>
              </a:path>
              <a:path w="449579" h="401954">
                <a:moveTo>
                  <a:pt x="95419" y="117926"/>
                </a:moveTo>
                <a:lnTo>
                  <a:pt x="85122" y="115854"/>
                </a:lnTo>
                <a:lnTo>
                  <a:pt x="76723" y="110197"/>
                </a:lnTo>
                <a:lnTo>
                  <a:pt x="71065" y="101800"/>
                </a:lnTo>
                <a:lnTo>
                  <a:pt x="68992" y="91504"/>
                </a:lnTo>
                <a:lnTo>
                  <a:pt x="71065" y="81208"/>
                </a:lnTo>
                <a:lnTo>
                  <a:pt x="76723" y="72810"/>
                </a:lnTo>
                <a:lnTo>
                  <a:pt x="85122" y="67154"/>
                </a:lnTo>
                <a:lnTo>
                  <a:pt x="95419" y="65081"/>
                </a:lnTo>
                <a:lnTo>
                  <a:pt x="105717" y="67154"/>
                </a:lnTo>
                <a:lnTo>
                  <a:pt x="114116" y="72810"/>
                </a:lnTo>
                <a:lnTo>
                  <a:pt x="119774" y="81208"/>
                </a:lnTo>
                <a:lnTo>
                  <a:pt x="121847" y="91504"/>
                </a:lnTo>
                <a:lnTo>
                  <a:pt x="119774" y="101800"/>
                </a:lnTo>
                <a:lnTo>
                  <a:pt x="114116" y="110197"/>
                </a:lnTo>
                <a:lnTo>
                  <a:pt x="105717" y="115854"/>
                </a:lnTo>
                <a:lnTo>
                  <a:pt x="95419" y="117926"/>
                </a:lnTo>
                <a:close/>
              </a:path>
              <a:path w="449579" h="401954">
                <a:moveTo>
                  <a:pt x="426085" y="46347"/>
                </a:moveTo>
                <a:lnTo>
                  <a:pt x="417072" y="44523"/>
                </a:lnTo>
                <a:lnTo>
                  <a:pt x="409704" y="39552"/>
                </a:lnTo>
                <a:lnTo>
                  <a:pt x="404732" y="32185"/>
                </a:lnTo>
                <a:lnTo>
                  <a:pt x="402907" y="23173"/>
                </a:lnTo>
                <a:lnTo>
                  <a:pt x="404732" y="14162"/>
                </a:lnTo>
                <a:lnTo>
                  <a:pt x="409704" y="6795"/>
                </a:lnTo>
                <a:lnTo>
                  <a:pt x="417072" y="1823"/>
                </a:lnTo>
                <a:lnTo>
                  <a:pt x="426085" y="0"/>
                </a:lnTo>
                <a:lnTo>
                  <a:pt x="435099" y="1823"/>
                </a:lnTo>
                <a:lnTo>
                  <a:pt x="442467" y="6795"/>
                </a:lnTo>
                <a:lnTo>
                  <a:pt x="447439" y="14162"/>
                </a:lnTo>
                <a:lnTo>
                  <a:pt x="449263" y="23173"/>
                </a:lnTo>
                <a:lnTo>
                  <a:pt x="447439" y="32185"/>
                </a:lnTo>
                <a:lnTo>
                  <a:pt x="442467" y="39552"/>
                </a:lnTo>
                <a:lnTo>
                  <a:pt x="435099" y="44523"/>
                </a:lnTo>
                <a:lnTo>
                  <a:pt x="426085" y="46347"/>
                </a:lnTo>
                <a:close/>
              </a:path>
              <a:path w="449579" h="401954">
                <a:moveTo>
                  <a:pt x="36716" y="308515"/>
                </a:moveTo>
                <a:lnTo>
                  <a:pt x="22435" y="305627"/>
                </a:lnTo>
                <a:lnTo>
                  <a:pt x="10763" y="297754"/>
                </a:lnTo>
                <a:lnTo>
                  <a:pt x="2888" y="286084"/>
                </a:lnTo>
                <a:lnTo>
                  <a:pt x="0" y="271805"/>
                </a:lnTo>
                <a:lnTo>
                  <a:pt x="2888" y="257526"/>
                </a:lnTo>
                <a:lnTo>
                  <a:pt x="10763" y="245856"/>
                </a:lnTo>
                <a:lnTo>
                  <a:pt x="22435" y="237983"/>
                </a:lnTo>
                <a:lnTo>
                  <a:pt x="36716" y="235095"/>
                </a:lnTo>
                <a:lnTo>
                  <a:pt x="50998" y="237983"/>
                </a:lnTo>
                <a:lnTo>
                  <a:pt x="62670" y="245856"/>
                </a:lnTo>
                <a:lnTo>
                  <a:pt x="70544" y="257526"/>
                </a:lnTo>
                <a:lnTo>
                  <a:pt x="73433" y="271805"/>
                </a:lnTo>
                <a:lnTo>
                  <a:pt x="70544" y="286084"/>
                </a:lnTo>
                <a:lnTo>
                  <a:pt x="62670" y="297754"/>
                </a:lnTo>
                <a:lnTo>
                  <a:pt x="50998" y="305627"/>
                </a:lnTo>
                <a:lnTo>
                  <a:pt x="36716" y="308515"/>
                </a:lnTo>
                <a:close/>
              </a:path>
            </a:pathLst>
          </a:custGeom>
          <a:solidFill>
            <a:srgbClr val="0078D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57794" y="5593841"/>
            <a:ext cx="980693" cy="2682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24426" y="5586986"/>
            <a:ext cx="390198" cy="2613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91928" y="5690981"/>
            <a:ext cx="550545" cy="139700"/>
          </a:xfrm>
          <a:custGeom>
            <a:avLst/>
            <a:gdLst/>
            <a:ahLst/>
            <a:cxnLst/>
            <a:rect l="l" t="t" r="r" b="b"/>
            <a:pathLst>
              <a:path w="550545" h="139700">
                <a:moveTo>
                  <a:pt x="57218" y="137647"/>
                </a:moveTo>
                <a:lnTo>
                  <a:pt x="49488" y="137647"/>
                </a:lnTo>
                <a:lnTo>
                  <a:pt x="42137" y="136138"/>
                </a:lnTo>
                <a:lnTo>
                  <a:pt x="7562" y="106696"/>
                </a:lnTo>
                <a:lnTo>
                  <a:pt x="0" y="68949"/>
                </a:lnTo>
                <a:lnTo>
                  <a:pt x="269" y="60762"/>
                </a:lnTo>
                <a:lnTo>
                  <a:pt x="11092" y="23528"/>
                </a:lnTo>
                <a:lnTo>
                  <a:pt x="49404" y="0"/>
                </a:lnTo>
                <a:lnTo>
                  <a:pt x="67385" y="0"/>
                </a:lnTo>
                <a:lnTo>
                  <a:pt x="75577" y="1761"/>
                </a:lnTo>
                <a:lnTo>
                  <a:pt x="89524" y="8807"/>
                </a:lnTo>
                <a:lnTo>
                  <a:pt x="95322" y="13589"/>
                </a:lnTo>
                <a:lnTo>
                  <a:pt x="103189" y="23870"/>
                </a:lnTo>
                <a:lnTo>
                  <a:pt x="60833" y="23870"/>
                </a:lnTo>
                <a:lnTo>
                  <a:pt x="47541" y="24453"/>
                </a:lnTo>
                <a:lnTo>
                  <a:pt x="27000" y="64155"/>
                </a:lnTo>
                <a:lnTo>
                  <a:pt x="100961" y="64155"/>
                </a:lnTo>
                <a:lnTo>
                  <a:pt x="27000" y="86045"/>
                </a:lnTo>
                <a:lnTo>
                  <a:pt x="27671" y="92420"/>
                </a:lnTo>
                <a:lnTo>
                  <a:pt x="28626" y="92420"/>
                </a:lnTo>
                <a:lnTo>
                  <a:pt x="31508" y="98895"/>
                </a:lnTo>
                <a:lnTo>
                  <a:pt x="54767" y="114257"/>
                </a:lnTo>
                <a:lnTo>
                  <a:pt x="97262" y="114257"/>
                </a:lnTo>
                <a:lnTo>
                  <a:pt x="102842" y="120284"/>
                </a:lnTo>
                <a:lnTo>
                  <a:pt x="64513" y="137364"/>
                </a:lnTo>
                <a:lnTo>
                  <a:pt x="57218" y="137647"/>
                </a:lnTo>
                <a:close/>
              </a:path>
              <a:path w="550545" h="139700">
                <a:moveTo>
                  <a:pt x="100961" y="64155"/>
                </a:moveTo>
                <a:lnTo>
                  <a:pt x="27000" y="64155"/>
                </a:lnTo>
                <a:lnTo>
                  <a:pt x="85454" y="46739"/>
                </a:lnTo>
                <a:lnTo>
                  <a:pt x="85118" y="42209"/>
                </a:lnTo>
                <a:lnTo>
                  <a:pt x="60833" y="23870"/>
                </a:lnTo>
                <a:lnTo>
                  <a:pt x="103189" y="23870"/>
                </a:lnTo>
                <a:lnTo>
                  <a:pt x="104565" y="25667"/>
                </a:lnTo>
                <a:lnTo>
                  <a:pt x="108010" y="32714"/>
                </a:lnTo>
                <a:lnTo>
                  <a:pt x="112546" y="48819"/>
                </a:lnTo>
                <a:lnTo>
                  <a:pt x="112593" y="59419"/>
                </a:lnTo>
                <a:lnTo>
                  <a:pt x="112425" y="60762"/>
                </a:lnTo>
                <a:lnTo>
                  <a:pt x="100961" y="64155"/>
                </a:lnTo>
                <a:close/>
              </a:path>
              <a:path w="550545" h="139700">
                <a:moveTo>
                  <a:pt x="28626" y="92420"/>
                </a:moveTo>
                <a:lnTo>
                  <a:pt x="27671" y="92420"/>
                </a:lnTo>
                <a:lnTo>
                  <a:pt x="27476" y="89836"/>
                </a:lnTo>
                <a:lnTo>
                  <a:pt x="28626" y="92420"/>
                </a:lnTo>
                <a:close/>
              </a:path>
              <a:path w="550545" h="139700">
                <a:moveTo>
                  <a:pt x="97262" y="114257"/>
                </a:moveTo>
                <a:lnTo>
                  <a:pt x="54767" y="114257"/>
                </a:lnTo>
                <a:lnTo>
                  <a:pt x="58732" y="114245"/>
                </a:lnTo>
                <a:lnTo>
                  <a:pt x="64277" y="114245"/>
                </a:lnTo>
                <a:lnTo>
                  <a:pt x="69360" y="113321"/>
                </a:lnTo>
                <a:lnTo>
                  <a:pt x="78602" y="109632"/>
                </a:lnTo>
                <a:lnTo>
                  <a:pt x="83097" y="107030"/>
                </a:lnTo>
                <a:lnTo>
                  <a:pt x="87466" y="103677"/>
                </a:lnTo>
                <a:lnTo>
                  <a:pt x="97262" y="114257"/>
                </a:lnTo>
                <a:close/>
              </a:path>
              <a:path w="550545" h="139700">
                <a:moveTo>
                  <a:pt x="220492" y="15350"/>
                </a:moveTo>
                <a:lnTo>
                  <a:pt x="151742" y="15350"/>
                </a:lnTo>
                <a:lnTo>
                  <a:pt x="155103" y="10485"/>
                </a:lnTo>
                <a:lnTo>
                  <a:pt x="159765" y="6709"/>
                </a:lnTo>
                <a:lnTo>
                  <a:pt x="171695" y="1342"/>
                </a:lnTo>
                <a:lnTo>
                  <a:pt x="178127" y="0"/>
                </a:lnTo>
                <a:lnTo>
                  <a:pt x="185012" y="0"/>
                </a:lnTo>
                <a:lnTo>
                  <a:pt x="220176" y="14846"/>
                </a:lnTo>
                <a:lnTo>
                  <a:pt x="220492" y="15350"/>
                </a:lnTo>
                <a:close/>
              </a:path>
              <a:path w="550545" h="139700">
                <a:moveTo>
                  <a:pt x="151742" y="134878"/>
                </a:moveTo>
                <a:lnTo>
                  <a:pt x="125780" y="134878"/>
                </a:lnTo>
                <a:lnTo>
                  <a:pt x="125780" y="2768"/>
                </a:lnTo>
                <a:lnTo>
                  <a:pt x="151742" y="2768"/>
                </a:lnTo>
                <a:lnTo>
                  <a:pt x="151742" y="15350"/>
                </a:lnTo>
                <a:lnTo>
                  <a:pt x="220492" y="15350"/>
                </a:lnTo>
                <a:lnTo>
                  <a:pt x="225414" y="23182"/>
                </a:lnTo>
                <a:lnTo>
                  <a:pt x="225680" y="23905"/>
                </a:lnTo>
                <a:lnTo>
                  <a:pt x="170226" y="23905"/>
                </a:lnTo>
                <a:lnTo>
                  <a:pt x="163505" y="26841"/>
                </a:lnTo>
                <a:lnTo>
                  <a:pt x="151742" y="57627"/>
                </a:lnTo>
                <a:lnTo>
                  <a:pt x="151742" y="134878"/>
                </a:lnTo>
                <a:close/>
              </a:path>
              <a:path w="550545" h="139700">
                <a:moveTo>
                  <a:pt x="232152" y="134878"/>
                </a:moveTo>
                <a:lnTo>
                  <a:pt x="206187" y="134878"/>
                </a:lnTo>
                <a:lnTo>
                  <a:pt x="206066" y="57627"/>
                </a:lnTo>
                <a:lnTo>
                  <a:pt x="205739" y="50831"/>
                </a:lnTo>
                <a:lnTo>
                  <a:pt x="187534" y="23905"/>
                </a:lnTo>
                <a:lnTo>
                  <a:pt x="225680" y="23905"/>
                </a:lnTo>
                <a:lnTo>
                  <a:pt x="229156" y="33342"/>
                </a:lnTo>
                <a:lnTo>
                  <a:pt x="231403" y="45327"/>
                </a:lnTo>
                <a:lnTo>
                  <a:pt x="232070" y="57627"/>
                </a:lnTo>
                <a:lnTo>
                  <a:pt x="232152" y="134878"/>
                </a:lnTo>
                <a:close/>
              </a:path>
              <a:path w="550545" h="139700">
                <a:moveTo>
                  <a:pt x="336240" y="115750"/>
                </a:moveTo>
                <a:lnTo>
                  <a:pt x="288874" y="115750"/>
                </a:lnTo>
                <a:lnTo>
                  <a:pt x="299460" y="114838"/>
                </a:lnTo>
                <a:lnTo>
                  <a:pt x="307022" y="112101"/>
                </a:lnTo>
                <a:lnTo>
                  <a:pt x="311559" y="107541"/>
                </a:lnTo>
                <a:lnTo>
                  <a:pt x="313071" y="101155"/>
                </a:lnTo>
                <a:lnTo>
                  <a:pt x="313071" y="96122"/>
                </a:lnTo>
                <a:lnTo>
                  <a:pt x="310342" y="92097"/>
                </a:lnTo>
                <a:lnTo>
                  <a:pt x="299419" y="86057"/>
                </a:lnTo>
                <a:lnTo>
                  <a:pt x="291896" y="82702"/>
                </a:lnTo>
                <a:lnTo>
                  <a:pt x="275264" y="76326"/>
                </a:lnTo>
                <a:lnTo>
                  <a:pt x="269257" y="73601"/>
                </a:lnTo>
                <a:lnTo>
                  <a:pt x="243519" y="42817"/>
                </a:lnTo>
                <a:lnTo>
                  <a:pt x="243501" y="31620"/>
                </a:lnTo>
                <a:lnTo>
                  <a:pt x="244591" y="26419"/>
                </a:lnTo>
                <a:lnTo>
                  <a:pt x="276019" y="2261"/>
                </a:lnTo>
                <a:lnTo>
                  <a:pt x="282069" y="1505"/>
                </a:lnTo>
                <a:lnTo>
                  <a:pt x="297025" y="1505"/>
                </a:lnTo>
                <a:lnTo>
                  <a:pt x="305133" y="2848"/>
                </a:lnTo>
                <a:lnTo>
                  <a:pt x="320759" y="8217"/>
                </a:lnTo>
                <a:lnTo>
                  <a:pt x="327607" y="11739"/>
                </a:lnTo>
                <a:lnTo>
                  <a:pt x="333486" y="16101"/>
                </a:lnTo>
                <a:lnTo>
                  <a:pt x="328604" y="24657"/>
                </a:lnTo>
                <a:lnTo>
                  <a:pt x="281478" y="24657"/>
                </a:lnTo>
                <a:lnTo>
                  <a:pt x="276854" y="25789"/>
                </a:lnTo>
                <a:lnTo>
                  <a:pt x="271146" y="30319"/>
                </a:lnTo>
                <a:lnTo>
                  <a:pt x="269714" y="33212"/>
                </a:lnTo>
                <a:lnTo>
                  <a:pt x="269714" y="38414"/>
                </a:lnTo>
                <a:lnTo>
                  <a:pt x="301563" y="58711"/>
                </a:lnTo>
                <a:lnTo>
                  <a:pt x="308027" y="61437"/>
                </a:lnTo>
                <a:lnTo>
                  <a:pt x="337854" y="88656"/>
                </a:lnTo>
                <a:lnTo>
                  <a:pt x="338780" y="93941"/>
                </a:lnTo>
                <a:lnTo>
                  <a:pt x="338778" y="107541"/>
                </a:lnTo>
                <a:lnTo>
                  <a:pt x="337391" y="113695"/>
                </a:lnTo>
                <a:lnTo>
                  <a:pt x="336240" y="115750"/>
                </a:lnTo>
                <a:close/>
              </a:path>
              <a:path w="550545" h="139700">
                <a:moveTo>
                  <a:pt x="322143" y="35981"/>
                </a:moveTo>
                <a:lnTo>
                  <a:pt x="316769" y="32122"/>
                </a:lnTo>
                <a:lnTo>
                  <a:pt x="311305" y="29270"/>
                </a:lnTo>
                <a:lnTo>
                  <a:pt x="300217" y="25580"/>
                </a:lnTo>
                <a:lnTo>
                  <a:pt x="294247" y="24657"/>
                </a:lnTo>
                <a:lnTo>
                  <a:pt x="328604" y="24657"/>
                </a:lnTo>
                <a:lnTo>
                  <a:pt x="322143" y="35981"/>
                </a:lnTo>
                <a:close/>
              </a:path>
              <a:path w="550545" h="139700">
                <a:moveTo>
                  <a:pt x="295678" y="139153"/>
                </a:moveTo>
                <a:lnTo>
                  <a:pt x="289124" y="139153"/>
                </a:lnTo>
                <a:lnTo>
                  <a:pt x="282327" y="138854"/>
                </a:lnTo>
                <a:lnTo>
                  <a:pt x="243715" y="125784"/>
                </a:lnTo>
                <a:lnTo>
                  <a:pt x="238462" y="122292"/>
                </a:lnTo>
                <a:lnTo>
                  <a:pt x="250305" y="102665"/>
                </a:lnTo>
                <a:lnTo>
                  <a:pt x="256525" y="107028"/>
                </a:lnTo>
                <a:lnTo>
                  <a:pt x="262952" y="110297"/>
                </a:lnTo>
                <a:lnTo>
                  <a:pt x="276227" y="114660"/>
                </a:lnTo>
                <a:lnTo>
                  <a:pt x="282654" y="115750"/>
                </a:lnTo>
                <a:lnTo>
                  <a:pt x="336240" y="115750"/>
                </a:lnTo>
                <a:lnTo>
                  <a:pt x="331847" y="123593"/>
                </a:lnTo>
                <a:lnTo>
                  <a:pt x="328192" y="127578"/>
                </a:lnTo>
                <a:lnTo>
                  <a:pt x="319121" y="133616"/>
                </a:lnTo>
                <a:lnTo>
                  <a:pt x="313869" y="135797"/>
                </a:lnTo>
                <a:lnTo>
                  <a:pt x="301936" y="138481"/>
                </a:lnTo>
                <a:lnTo>
                  <a:pt x="295678" y="139153"/>
                </a:lnTo>
                <a:close/>
              </a:path>
              <a:path w="550545" h="139700">
                <a:moveTo>
                  <a:pt x="408356" y="139153"/>
                </a:moveTo>
                <a:lnTo>
                  <a:pt x="391384" y="139153"/>
                </a:lnTo>
                <a:lnTo>
                  <a:pt x="383653" y="137517"/>
                </a:lnTo>
                <a:lnTo>
                  <a:pt x="352986" y="114240"/>
                </a:lnTo>
                <a:lnTo>
                  <a:pt x="341557" y="70455"/>
                </a:lnTo>
                <a:lnTo>
                  <a:pt x="341841" y="62607"/>
                </a:lnTo>
                <a:lnTo>
                  <a:pt x="353279" y="25705"/>
                </a:lnTo>
                <a:lnTo>
                  <a:pt x="384366" y="3057"/>
                </a:lnTo>
                <a:lnTo>
                  <a:pt x="392139" y="1505"/>
                </a:lnTo>
                <a:lnTo>
                  <a:pt x="408942" y="1505"/>
                </a:lnTo>
                <a:lnTo>
                  <a:pt x="448053" y="25999"/>
                </a:lnTo>
                <a:lnTo>
                  <a:pt x="448148" y="26165"/>
                </a:lnTo>
                <a:lnTo>
                  <a:pt x="399535" y="26165"/>
                </a:lnTo>
                <a:lnTo>
                  <a:pt x="392499" y="26913"/>
                </a:lnTo>
                <a:lnTo>
                  <a:pt x="368299" y="60367"/>
                </a:lnTo>
                <a:lnTo>
                  <a:pt x="367771" y="69701"/>
                </a:lnTo>
                <a:lnTo>
                  <a:pt x="368339" y="79994"/>
                </a:lnTo>
                <a:lnTo>
                  <a:pt x="393721" y="113777"/>
                </a:lnTo>
                <a:lnTo>
                  <a:pt x="400796" y="114493"/>
                </a:lnTo>
                <a:lnTo>
                  <a:pt x="448026" y="114493"/>
                </a:lnTo>
                <a:lnTo>
                  <a:pt x="447761" y="114954"/>
                </a:lnTo>
                <a:lnTo>
                  <a:pt x="437002" y="126864"/>
                </a:lnTo>
                <a:lnTo>
                  <a:pt x="430702" y="131394"/>
                </a:lnTo>
                <a:lnTo>
                  <a:pt x="416252" y="137601"/>
                </a:lnTo>
                <a:lnTo>
                  <a:pt x="408356" y="139153"/>
                </a:lnTo>
                <a:close/>
              </a:path>
              <a:path w="550545" h="139700">
                <a:moveTo>
                  <a:pt x="448026" y="114493"/>
                </a:moveTo>
                <a:lnTo>
                  <a:pt x="405664" y="114493"/>
                </a:lnTo>
                <a:lnTo>
                  <a:pt x="410118" y="113319"/>
                </a:lnTo>
                <a:lnTo>
                  <a:pt x="418183" y="108622"/>
                </a:lnTo>
                <a:lnTo>
                  <a:pt x="433266" y="69701"/>
                </a:lnTo>
                <a:lnTo>
                  <a:pt x="432750" y="60791"/>
                </a:lnTo>
                <a:lnTo>
                  <a:pt x="407039" y="26913"/>
                </a:lnTo>
                <a:lnTo>
                  <a:pt x="399535" y="26165"/>
                </a:lnTo>
                <a:lnTo>
                  <a:pt x="448148" y="26165"/>
                </a:lnTo>
                <a:lnTo>
                  <a:pt x="459524" y="69701"/>
                </a:lnTo>
                <a:lnTo>
                  <a:pt x="459282" y="76494"/>
                </a:lnTo>
                <a:lnTo>
                  <a:pt x="451958" y="107657"/>
                </a:lnTo>
                <a:lnTo>
                  <a:pt x="448026" y="114493"/>
                </a:lnTo>
                <a:close/>
              </a:path>
              <a:path w="550545" h="139700">
                <a:moveTo>
                  <a:pt x="547307" y="16856"/>
                </a:moveTo>
                <a:lnTo>
                  <a:pt x="497332" y="16856"/>
                </a:lnTo>
                <a:lnTo>
                  <a:pt x="500359" y="12493"/>
                </a:lnTo>
                <a:lnTo>
                  <a:pt x="504514" y="8846"/>
                </a:lnTo>
                <a:lnTo>
                  <a:pt x="515102" y="2973"/>
                </a:lnTo>
                <a:lnTo>
                  <a:pt x="521023" y="1506"/>
                </a:lnTo>
                <a:lnTo>
                  <a:pt x="532957" y="1506"/>
                </a:lnTo>
                <a:lnTo>
                  <a:pt x="537369" y="1968"/>
                </a:lnTo>
                <a:lnTo>
                  <a:pt x="544258" y="3812"/>
                </a:lnTo>
                <a:lnTo>
                  <a:pt x="547323" y="5197"/>
                </a:lnTo>
                <a:lnTo>
                  <a:pt x="550015" y="7043"/>
                </a:lnTo>
                <a:lnTo>
                  <a:pt x="547307" y="16856"/>
                </a:lnTo>
                <a:close/>
              </a:path>
              <a:path w="550545" h="139700">
                <a:moveTo>
                  <a:pt x="497332" y="136384"/>
                </a:moveTo>
                <a:lnTo>
                  <a:pt x="471367" y="136384"/>
                </a:lnTo>
                <a:lnTo>
                  <a:pt x="471367" y="4274"/>
                </a:lnTo>
                <a:lnTo>
                  <a:pt x="497332" y="4274"/>
                </a:lnTo>
                <a:lnTo>
                  <a:pt x="497332" y="16856"/>
                </a:lnTo>
                <a:lnTo>
                  <a:pt x="547307" y="16856"/>
                </a:lnTo>
                <a:lnTo>
                  <a:pt x="544529" y="26921"/>
                </a:lnTo>
                <a:lnTo>
                  <a:pt x="515065" y="26921"/>
                </a:lnTo>
                <a:lnTo>
                  <a:pt x="508675" y="29773"/>
                </a:lnTo>
                <a:lnTo>
                  <a:pt x="497332" y="60893"/>
                </a:lnTo>
                <a:lnTo>
                  <a:pt x="497332" y="136384"/>
                </a:lnTo>
                <a:close/>
              </a:path>
              <a:path w="550545" h="139700">
                <a:moveTo>
                  <a:pt x="543210" y="31703"/>
                </a:moveTo>
                <a:lnTo>
                  <a:pt x="540401" y="30214"/>
                </a:lnTo>
                <a:lnTo>
                  <a:pt x="537448" y="29033"/>
                </a:lnTo>
                <a:lnTo>
                  <a:pt x="531361" y="27341"/>
                </a:lnTo>
                <a:lnTo>
                  <a:pt x="527663" y="26921"/>
                </a:lnTo>
                <a:lnTo>
                  <a:pt x="544529" y="26921"/>
                </a:lnTo>
                <a:lnTo>
                  <a:pt x="543210" y="31703"/>
                </a:lnTo>
                <a:close/>
              </a:path>
            </a:pathLst>
          </a:custGeom>
          <a:solidFill>
            <a:srgbClr val="EF66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52276" y="5643921"/>
            <a:ext cx="441959" cy="186690"/>
          </a:xfrm>
          <a:custGeom>
            <a:avLst/>
            <a:gdLst/>
            <a:ahLst/>
            <a:cxnLst/>
            <a:rect l="l" t="t" r="r" b="b"/>
            <a:pathLst>
              <a:path w="441959" h="186689">
                <a:moveTo>
                  <a:pt x="26464" y="183445"/>
                </a:moveTo>
                <a:lnTo>
                  <a:pt x="0" y="183445"/>
                </a:lnTo>
                <a:lnTo>
                  <a:pt x="0" y="7296"/>
                </a:lnTo>
                <a:lnTo>
                  <a:pt x="113678" y="7296"/>
                </a:lnTo>
                <a:lnTo>
                  <a:pt x="113678" y="33217"/>
                </a:lnTo>
                <a:lnTo>
                  <a:pt x="26469" y="33217"/>
                </a:lnTo>
                <a:lnTo>
                  <a:pt x="26469" y="79267"/>
                </a:lnTo>
                <a:lnTo>
                  <a:pt x="77131" y="79267"/>
                </a:lnTo>
                <a:lnTo>
                  <a:pt x="77131" y="105185"/>
                </a:lnTo>
                <a:lnTo>
                  <a:pt x="26464" y="105185"/>
                </a:lnTo>
                <a:lnTo>
                  <a:pt x="26464" y="183445"/>
                </a:lnTo>
                <a:close/>
              </a:path>
              <a:path w="441959" h="186689">
                <a:moveTo>
                  <a:pt x="143946" y="183445"/>
                </a:moveTo>
                <a:lnTo>
                  <a:pt x="117982" y="183445"/>
                </a:lnTo>
                <a:lnTo>
                  <a:pt x="117982" y="13589"/>
                </a:lnTo>
                <a:lnTo>
                  <a:pt x="143946" y="0"/>
                </a:lnTo>
                <a:lnTo>
                  <a:pt x="143946" y="183445"/>
                </a:lnTo>
                <a:close/>
              </a:path>
              <a:path w="441959" h="186689">
                <a:moveTo>
                  <a:pt x="225356" y="186213"/>
                </a:moveTo>
                <a:lnTo>
                  <a:pt x="208383" y="186213"/>
                </a:lnTo>
                <a:lnTo>
                  <a:pt x="200652" y="184577"/>
                </a:lnTo>
                <a:lnTo>
                  <a:pt x="169990" y="161300"/>
                </a:lnTo>
                <a:lnTo>
                  <a:pt x="158687" y="120984"/>
                </a:lnTo>
                <a:lnTo>
                  <a:pt x="158634" y="115502"/>
                </a:lnTo>
                <a:lnTo>
                  <a:pt x="158767" y="111832"/>
                </a:lnTo>
                <a:lnTo>
                  <a:pt x="170282" y="72765"/>
                </a:lnTo>
                <a:lnTo>
                  <a:pt x="201370" y="50118"/>
                </a:lnTo>
                <a:lnTo>
                  <a:pt x="209138" y="48566"/>
                </a:lnTo>
                <a:lnTo>
                  <a:pt x="225946" y="48566"/>
                </a:lnTo>
                <a:lnTo>
                  <a:pt x="265057" y="73059"/>
                </a:lnTo>
                <a:lnTo>
                  <a:pt x="265153" y="73226"/>
                </a:lnTo>
                <a:lnTo>
                  <a:pt x="216534" y="73226"/>
                </a:lnTo>
                <a:lnTo>
                  <a:pt x="209501" y="73973"/>
                </a:lnTo>
                <a:lnTo>
                  <a:pt x="185303" y="107427"/>
                </a:lnTo>
                <a:lnTo>
                  <a:pt x="184817" y="117515"/>
                </a:lnTo>
                <a:lnTo>
                  <a:pt x="185342" y="127054"/>
                </a:lnTo>
                <a:lnTo>
                  <a:pt x="210722" y="160837"/>
                </a:lnTo>
                <a:lnTo>
                  <a:pt x="217795" y="161553"/>
                </a:lnTo>
                <a:lnTo>
                  <a:pt x="265029" y="161553"/>
                </a:lnTo>
                <a:lnTo>
                  <a:pt x="264764" y="162014"/>
                </a:lnTo>
                <a:lnTo>
                  <a:pt x="254006" y="173925"/>
                </a:lnTo>
                <a:lnTo>
                  <a:pt x="247707" y="178454"/>
                </a:lnTo>
                <a:lnTo>
                  <a:pt x="233256" y="184661"/>
                </a:lnTo>
                <a:lnTo>
                  <a:pt x="225356" y="186213"/>
                </a:lnTo>
                <a:close/>
              </a:path>
              <a:path w="441959" h="186689">
                <a:moveTo>
                  <a:pt x="333239" y="183446"/>
                </a:moveTo>
                <a:lnTo>
                  <a:pt x="311058" y="183445"/>
                </a:lnTo>
                <a:lnTo>
                  <a:pt x="274761" y="51334"/>
                </a:lnTo>
                <a:lnTo>
                  <a:pt x="300470" y="51334"/>
                </a:lnTo>
                <a:lnTo>
                  <a:pt x="316164" y="115754"/>
                </a:lnTo>
                <a:lnTo>
                  <a:pt x="317551" y="120984"/>
                </a:lnTo>
                <a:lnTo>
                  <a:pt x="318797" y="126227"/>
                </a:lnTo>
                <a:lnTo>
                  <a:pt x="322651" y="144441"/>
                </a:lnTo>
                <a:lnTo>
                  <a:pt x="343602" y="144441"/>
                </a:lnTo>
                <a:lnTo>
                  <a:pt x="333239" y="183446"/>
                </a:lnTo>
                <a:close/>
              </a:path>
              <a:path w="441959" h="186689">
                <a:moveTo>
                  <a:pt x="343602" y="144441"/>
                </a:moveTo>
                <a:lnTo>
                  <a:pt x="322651" y="144441"/>
                </a:lnTo>
                <a:lnTo>
                  <a:pt x="327597" y="124727"/>
                </a:lnTo>
                <a:lnTo>
                  <a:pt x="329962" y="115502"/>
                </a:lnTo>
                <a:lnTo>
                  <a:pt x="347605" y="51334"/>
                </a:lnTo>
                <a:lnTo>
                  <a:pt x="368530" y="51334"/>
                </a:lnTo>
                <a:lnTo>
                  <a:pt x="378874" y="88577"/>
                </a:lnTo>
                <a:lnTo>
                  <a:pt x="357692" y="88577"/>
                </a:lnTo>
                <a:lnTo>
                  <a:pt x="356772" y="92865"/>
                </a:lnTo>
                <a:lnTo>
                  <a:pt x="353569" y="106630"/>
                </a:lnTo>
                <a:lnTo>
                  <a:pt x="352265" y="111832"/>
                </a:lnTo>
                <a:lnTo>
                  <a:pt x="343602" y="144441"/>
                </a:lnTo>
                <a:close/>
              </a:path>
              <a:path w="441959" h="186689">
                <a:moveTo>
                  <a:pt x="415436" y="144441"/>
                </a:moveTo>
                <a:lnTo>
                  <a:pt x="393484" y="144441"/>
                </a:lnTo>
                <a:lnTo>
                  <a:pt x="394324" y="141086"/>
                </a:lnTo>
                <a:lnTo>
                  <a:pt x="395287" y="136682"/>
                </a:lnTo>
                <a:lnTo>
                  <a:pt x="397431" y="125950"/>
                </a:lnTo>
                <a:lnTo>
                  <a:pt x="398650" y="120705"/>
                </a:lnTo>
                <a:lnTo>
                  <a:pt x="400038" y="115502"/>
                </a:lnTo>
                <a:lnTo>
                  <a:pt x="415665" y="51334"/>
                </a:lnTo>
                <a:lnTo>
                  <a:pt x="441373" y="51334"/>
                </a:lnTo>
                <a:lnTo>
                  <a:pt x="415436" y="144441"/>
                </a:lnTo>
                <a:close/>
              </a:path>
              <a:path w="441959" h="186689">
                <a:moveTo>
                  <a:pt x="265029" y="161553"/>
                </a:moveTo>
                <a:lnTo>
                  <a:pt x="222668" y="161553"/>
                </a:lnTo>
                <a:lnTo>
                  <a:pt x="227122" y="160379"/>
                </a:lnTo>
                <a:lnTo>
                  <a:pt x="235187" y="155682"/>
                </a:lnTo>
                <a:lnTo>
                  <a:pt x="250197" y="115502"/>
                </a:lnTo>
                <a:lnTo>
                  <a:pt x="249754" y="107851"/>
                </a:lnTo>
                <a:lnTo>
                  <a:pt x="224040" y="73973"/>
                </a:lnTo>
                <a:lnTo>
                  <a:pt x="216534" y="73226"/>
                </a:lnTo>
                <a:lnTo>
                  <a:pt x="265153" y="73226"/>
                </a:lnTo>
                <a:lnTo>
                  <a:pt x="276528" y="116761"/>
                </a:lnTo>
                <a:lnTo>
                  <a:pt x="276286" y="123555"/>
                </a:lnTo>
                <a:lnTo>
                  <a:pt x="268962" y="154717"/>
                </a:lnTo>
                <a:lnTo>
                  <a:pt x="265029" y="161553"/>
                </a:lnTo>
                <a:close/>
              </a:path>
              <a:path w="441959" h="186689">
                <a:moveTo>
                  <a:pt x="404571" y="183445"/>
                </a:moveTo>
                <a:lnTo>
                  <a:pt x="382390" y="183445"/>
                </a:lnTo>
                <a:lnTo>
                  <a:pt x="363124" y="111620"/>
                </a:lnTo>
                <a:lnTo>
                  <a:pt x="361821" y="106461"/>
                </a:lnTo>
                <a:lnTo>
                  <a:pt x="359143" y="95198"/>
                </a:lnTo>
                <a:lnTo>
                  <a:pt x="358336" y="91636"/>
                </a:lnTo>
                <a:lnTo>
                  <a:pt x="357692" y="88577"/>
                </a:lnTo>
                <a:lnTo>
                  <a:pt x="378874" y="88577"/>
                </a:lnTo>
                <a:lnTo>
                  <a:pt x="386423" y="115754"/>
                </a:lnTo>
                <a:lnTo>
                  <a:pt x="387774" y="120984"/>
                </a:lnTo>
                <a:lnTo>
                  <a:pt x="389078" y="126227"/>
                </a:lnTo>
                <a:lnTo>
                  <a:pt x="391589" y="136765"/>
                </a:lnTo>
                <a:lnTo>
                  <a:pt x="393484" y="144441"/>
                </a:lnTo>
                <a:lnTo>
                  <a:pt x="415436" y="144441"/>
                </a:lnTo>
                <a:lnTo>
                  <a:pt x="404571" y="183445"/>
                </a:lnTo>
                <a:close/>
              </a:path>
            </a:pathLst>
          </a:custGeom>
          <a:solidFill>
            <a:srgbClr val="A6A7A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93341" y="1433893"/>
            <a:ext cx="363474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Cognitive Ability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023619" marR="1055370" lvl="0" indent="0" algn="l" defTabSz="914400" rtl="0" eaLnBrk="1" fontAlgn="auto" latinLnBrk="0" hangingPunct="1">
              <a:lnSpc>
                <a:spcPct val="16250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Visual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Perception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NLU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023619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Speech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Recognition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70576" y="1397317"/>
            <a:ext cx="3763645" cy="1734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479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Tools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787400" marR="720725" lvl="0" indent="0" algn="just" defTabSz="914400" rtl="0" eaLnBrk="1" fontAlgn="auto" latinLnBrk="0" hangingPunct="1">
              <a:lnSpc>
                <a:spcPct val="162500"/>
              </a:lnSpc>
              <a:spcBef>
                <a:spcPts val="1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Lifecycle Management  Management Integration  Compiling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Optimization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77350" y="1433893"/>
            <a:ext cx="3634104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32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Shared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Resources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1701800" marR="943610" lvl="0" indent="0" algn="l" defTabSz="914400" rtl="0" eaLnBrk="1" fontAlgn="auto" latinLnBrk="0" hangingPunct="1">
              <a:lnSpc>
                <a:spcPct val="1625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Practice  Cu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rri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cu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7701" y="3584416"/>
            <a:ext cx="7556500" cy="950594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2105025" marR="0" lvl="0" indent="0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Management and Intelligent</a:t>
            </a:r>
            <a:r>
              <a:rPr kumimoji="0" sz="24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Platform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663315" algn="l"/>
              </a:tabLst>
              <a:defRPr/>
            </a:pPr>
            <a:r>
              <a:rPr kumimoji="0" sz="2400" b="0" i="0" u="none" strike="noStrike" kern="1200" cap="none" spc="-7" normalizeH="0" baseline="3472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Heterogeneous</a:t>
            </a:r>
            <a:r>
              <a:rPr kumimoji="0" sz="2400" b="0" i="0" u="none" strike="noStrike" kern="1200" cap="none" spc="-22" normalizeH="0" baseline="3472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7" normalizeH="0" baseline="3472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Cluster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System-level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Intelligent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656734" y="5016817"/>
            <a:ext cx="3513454" cy="8909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523365" marR="0" lvl="0" indent="0" algn="l" defTabSz="914400" rtl="0" eaLnBrk="1" fontAlgn="auto" latinLnBrk="0" hangingPunct="1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Infrastructure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CNTK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49373" y="4346448"/>
            <a:ext cx="527303" cy="4320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729978" y="4435602"/>
            <a:ext cx="254506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11596" y="4450841"/>
            <a:ext cx="320801" cy="2232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313669" y="2847594"/>
            <a:ext cx="469391" cy="4693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359390" y="2535935"/>
            <a:ext cx="372617" cy="2339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424159" y="2030729"/>
            <a:ext cx="271271" cy="3649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40323" y="2042172"/>
            <a:ext cx="304787" cy="3047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58086" y="2549368"/>
            <a:ext cx="294640" cy="203835"/>
          </a:xfrm>
          <a:custGeom>
            <a:avLst/>
            <a:gdLst/>
            <a:ahLst/>
            <a:cxnLst/>
            <a:rect l="l" t="t" r="r" b="b"/>
            <a:pathLst>
              <a:path w="294639" h="203835">
                <a:moveTo>
                  <a:pt x="0" y="75401"/>
                </a:moveTo>
                <a:lnTo>
                  <a:pt x="0" y="7336"/>
                </a:lnTo>
                <a:lnTo>
                  <a:pt x="7364" y="0"/>
                </a:lnTo>
                <a:lnTo>
                  <a:pt x="287213" y="0"/>
                </a:lnTo>
                <a:lnTo>
                  <a:pt x="294578" y="7336"/>
                </a:lnTo>
                <a:lnTo>
                  <a:pt x="294578" y="24454"/>
                </a:lnTo>
                <a:lnTo>
                  <a:pt x="24548" y="24454"/>
                </a:lnTo>
                <a:lnTo>
                  <a:pt x="24548" y="73363"/>
                </a:lnTo>
                <a:lnTo>
                  <a:pt x="9819" y="73363"/>
                </a:lnTo>
                <a:lnTo>
                  <a:pt x="4500" y="74178"/>
                </a:lnTo>
                <a:lnTo>
                  <a:pt x="0" y="75401"/>
                </a:lnTo>
                <a:close/>
              </a:path>
              <a:path w="294639" h="203835">
                <a:moveTo>
                  <a:pt x="287213" y="203788"/>
                </a:moveTo>
                <a:lnTo>
                  <a:pt x="108012" y="203788"/>
                </a:lnTo>
                <a:lnTo>
                  <a:pt x="131332" y="179333"/>
                </a:lnTo>
                <a:lnTo>
                  <a:pt x="270030" y="179333"/>
                </a:lnTo>
                <a:lnTo>
                  <a:pt x="270030" y="24454"/>
                </a:lnTo>
                <a:lnTo>
                  <a:pt x="294578" y="24454"/>
                </a:lnTo>
                <a:lnTo>
                  <a:pt x="294578" y="196451"/>
                </a:lnTo>
                <a:lnTo>
                  <a:pt x="287213" y="203788"/>
                </a:lnTo>
                <a:close/>
              </a:path>
              <a:path w="294639" h="203835">
                <a:moveTo>
                  <a:pt x="24548" y="74178"/>
                </a:moveTo>
                <a:lnTo>
                  <a:pt x="18002" y="73363"/>
                </a:lnTo>
                <a:lnTo>
                  <a:pt x="24548" y="73363"/>
                </a:lnTo>
                <a:lnTo>
                  <a:pt x="24548" y="741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94260" y="2639035"/>
            <a:ext cx="217251" cy="1467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607558" y="2908554"/>
            <a:ext cx="438149" cy="4404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42160" y="2906280"/>
            <a:ext cx="313931" cy="3139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18197"/>
            <a:ext cx="14630400" cy="1311910"/>
          </a:xfrm>
          <a:custGeom>
            <a:avLst/>
            <a:gdLst/>
            <a:ahLst/>
            <a:cxnLst/>
            <a:rect l="l" t="t" r="r" b="b"/>
            <a:pathLst>
              <a:path w="14630400" h="1311909">
                <a:moveTo>
                  <a:pt x="0" y="1311402"/>
                </a:moveTo>
                <a:lnTo>
                  <a:pt x="14630400" y="1311402"/>
                </a:lnTo>
                <a:lnTo>
                  <a:pt x="14630400" y="0"/>
                </a:lnTo>
                <a:lnTo>
                  <a:pt x="0" y="0"/>
                </a:lnTo>
                <a:lnTo>
                  <a:pt x="0" y="1311402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53553" y="6918197"/>
            <a:ext cx="4965816" cy="131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250" y="313215"/>
            <a:ext cx="72040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8520" algn="l"/>
              </a:tabLst>
            </a:pP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China</a:t>
            </a:r>
            <a:r>
              <a:rPr sz="4000" b="0" spc="5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Open</a:t>
            </a:r>
            <a:r>
              <a:rPr sz="4000" b="0" spc="-10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AI	Platform</a:t>
            </a:r>
            <a:r>
              <a:rPr sz="4000" b="0" spc="-45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Alliance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8526" y="3029711"/>
            <a:ext cx="1784603" cy="1784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86144" y="3029712"/>
            <a:ext cx="1799081" cy="1784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64702" y="3029711"/>
            <a:ext cx="1764029" cy="1784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17935" y="3029711"/>
            <a:ext cx="1784603" cy="1784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1589" y="3166817"/>
            <a:ext cx="1568684" cy="1572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048" y="313215"/>
            <a:ext cx="70713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Open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Platform </a:t>
            </a:r>
            <a:r>
              <a:rPr sz="4000" b="0" dirty="0">
                <a:solidFill>
                  <a:srgbClr val="50505C"/>
                </a:solidFill>
                <a:latin typeface="Segoe UI"/>
                <a:cs typeface="Segoe UI"/>
              </a:rPr>
              <a:t>for </a:t>
            </a:r>
            <a:r>
              <a:rPr sz="4000" b="0" spc="-5" dirty="0">
                <a:solidFill>
                  <a:srgbClr val="50505C"/>
                </a:solidFill>
                <a:latin typeface="Segoe UI"/>
                <a:cs typeface="Segoe UI"/>
              </a:rPr>
              <a:t>AI</a:t>
            </a:r>
            <a:r>
              <a:rPr sz="4000" b="0" spc="-40" dirty="0">
                <a:solidFill>
                  <a:srgbClr val="50505C"/>
                </a:solidFill>
                <a:latin typeface="Segoe UI"/>
                <a:cs typeface="Segoe UI"/>
              </a:rPr>
              <a:t> (OpenPAI)</a:t>
            </a:r>
            <a:endParaRPr sz="40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538" y="1807496"/>
            <a:ext cx="10764520" cy="461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0" lvl="0" indent="-34861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61315" algn="l"/>
                <a:tab pos="361950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platform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GPU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cluster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management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Openness: open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source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(MIT), open collaboration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model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Extensibility: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support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all deep learning frameworks,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GPU/FPGA/ASIC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  <a:tab pos="8115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Modularity: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micro-service,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different</a:t>
            </a:r>
            <a:r>
              <a:rPr kumimoji="0" sz="2400" b="0" i="0" u="none" strike="noStrike" kern="1200" cap="none" spc="114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component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choice	(storage,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scheduler)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Efficiency: fine-grained GPU scheduling,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support</a:t>
            </a:r>
            <a:r>
              <a:rPr kumimoji="0" sz="2400" b="0" i="0" u="none" strike="noStrike" kern="1200" cap="none" spc="114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IB/RDMA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Manageability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宋体"/>
                <a:ea typeface="+mn-ea"/>
                <a:cs typeface="宋体"/>
              </a:rPr>
              <a:t>：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job and platform monitoring, deployment, upgrade,</a:t>
            </a:r>
            <a:r>
              <a:rPr kumimoji="0" sz="2400" b="0" i="0" u="none" strike="noStrike" kern="1200" cap="none" spc="15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etc.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77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Robust: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fault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tolerance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643255" marR="0" lvl="1" indent="-28194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43255" algn="l"/>
                <a:tab pos="6438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Practicability: leverage the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mature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design and practice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50505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Microsoft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918197"/>
            <a:ext cx="14630400" cy="1311910"/>
          </a:xfrm>
          <a:custGeom>
            <a:avLst/>
            <a:gdLst/>
            <a:ahLst/>
            <a:cxnLst/>
            <a:rect l="l" t="t" r="r" b="b"/>
            <a:pathLst>
              <a:path w="14630400" h="1311909">
                <a:moveTo>
                  <a:pt x="0" y="1311402"/>
                </a:moveTo>
                <a:lnTo>
                  <a:pt x="14630400" y="1311402"/>
                </a:lnTo>
                <a:lnTo>
                  <a:pt x="14630400" y="0"/>
                </a:lnTo>
                <a:lnTo>
                  <a:pt x="0" y="0"/>
                </a:lnTo>
                <a:lnTo>
                  <a:pt x="0" y="1311402"/>
                </a:lnTo>
                <a:close/>
              </a:path>
            </a:pathLst>
          </a:custGeom>
          <a:solidFill>
            <a:srgbClr val="00205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53553" y="6918197"/>
            <a:ext cx="4965816" cy="131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6250" y="313215"/>
            <a:ext cx="48126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50" dirty="0">
                <a:solidFill>
                  <a:srgbClr val="50505C"/>
                </a:solidFill>
                <a:latin typeface="Segoe UI"/>
                <a:cs typeface="Segoe UI"/>
              </a:rPr>
              <a:t>OpenPAI</a:t>
            </a:r>
            <a:r>
              <a:rPr sz="4000" b="0" spc="-55" dirty="0">
                <a:solidFill>
                  <a:srgbClr val="50505C"/>
                </a:solidFill>
                <a:latin typeface="Segoe UI"/>
                <a:cs typeface="Segoe UI"/>
              </a:rPr>
              <a:t> </a:t>
            </a:r>
            <a:r>
              <a:rPr sz="4000" b="0" spc="-15" dirty="0">
                <a:solidFill>
                  <a:srgbClr val="50505C"/>
                </a:solidFill>
                <a:latin typeface="Segoe UI"/>
                <a:cs typeface="Segoe UI"/>
              </a:rPr>
              <a:t>Architecture</a:t>
            </a:r>
            <a:endParaRPr sz="4000" dirty="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13382" y="1805940"/>
            <a:ext cx="9989057" cy="3979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Research Faculty Summit 2018">
      <a:dk1>
        <a:srgbClr val="50505C"/>
      </a:dk1>
      <a:lt1>
        <a:srgbClr val="FFFFFF"/>
      </a:lt1>
      <a:dk2>
        <a:srgbClr val="002050"/>
      </a:dk2>
      <a:lt2>
        <a:srgbClr val="FFFFFF"/>
      </a:lt2>
      <a:accent1>
        <a:srgbClr val="002050"/>
      </a:accent1>
      <a:accent2>
        <a:srgbClr val="B9D709"/>
      </a:accent2>
      <a:accent3>
        <a:srgbClr val="00B294"/>
      </a:accent3>
      <a:accent4>
        <a:srgbClr val="008271"/>
      </a:accent4>
      <a:accent5>
        <a:srgbClr val="004B50"/>
      </a:accent5>
      <a:accent6>
        <a:srgbClr val="0078D6"/>
      </a:accent6>
      <a:hlink>
        <a:srgbClr val="00B294"/>
      </a:hlink>
      <a:folHlink>
        <a:srgbClr val="B9D70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effectLst/>
      </a:spPr>
      <a:bodyPr lIns="182880" tIns="182880" rIns="182880" bIns="182880" rtlCol="0" anchor="t" anchorCtr="0"/>
      <a:lstStyle>
        <a:defPPr algn="l">
          <a:defRPr sz="2000" baseline="0" dirty="0">
            <a:latin typeface="Segoe UI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acultySummit_PowerPoint_TEMPLATE.potx" id="{24389ED5-E0E1-4ED0-BC4B-87A0A1A94CAA}" vid="{54E85C54-BD2B-4358-B808-A4D45C23235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Summit_PowerPoint_TEMPLATE.potx" id="{24389ED5-E0E1-4ED0-BC4B-87A0A1A94CAA}" vid="{95DB517B-998B-40C3-BA5C-37AA053D05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A95AC407529A4B8367EBCC1BDB6E99" ma:contentTypeVersion="10" ma:contentTypeDescription="Create a new document." ma:contentTypeScope="" ma:versionID="783105206331167589bbc747605ea1f7">
  <xsd:schema xmlns:xsd="http://www.w3.org/2001/XMLSchema" xmlns:xs="http://www.w3.org/2001/XMLSchema" xmlns:p="http://schemas.microsoft.com/office/2006/metadata/properties" xmlns:ns2="1c88734f-45cf-4ee3-8ac1-e8e10e08d449" xmlns:ns3="876de33e-aaa5-4507-9b92-b84e676ded0d" targetNamespace="http://schemas.microsoft.com/office/2006/metadata/properties" ma:root="true" ma:fieldsID="e4a60e36016e58984bf2cb4f3764dfef" ns2:_="" ns3:_="">
    <xsd:import namespace="1c88734f-45cf-4ee3-8ac1-e8e10e08d449"/>
    <xsd:import namespace="876de33e-aaa5-4507-9b92-b84e676ded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8734f-45cf-4ee3-8ac1-e8e10e08d4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08E30B-D275-4B33-95E1-1C748848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2A93FF-32C5-4832-B3A6-D2314B5FED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8734f-45cf-4ee3-8ac1-e8e10e08d449"/>
    <ds:schemaRef ds:uri="876de33e-aaa5-4507-9b92-b84e676ded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F8606F-0CAB-42C6-82CF-EA723EFADE72}">
  <ds:schemaRefs>
    <ds:schemaRef ds:uri="http://purl.org/dc/elements/1.1/"/>
    <ds:schemaRef ds:uri="1c88734f-45cf-4ee3-8ac1-e8e10e08d449"/>
    <ds:schemaRef ds:uri="http://schemas.microsoft.com/office/infopath/2007/PartnerControls"/>
    <ds:schemaRef ds:uri="876de33e-aaa5-4507-9b92-b84e676ded0d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FacultySummit_PowerPoint_TEMPLATE</Template>
  <TotalTime>2103</TotalTime>
  <Words>1066</Words>
  <Application>Microsoft Office PowerPoint</Application>
  <PresentationFormat>自定义</PresentationFormat>
  <Paragraphs>177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Segoe Pro Light</vt:lpstr>
      <vt:lpstr>等线</vt:lpstr>
      <vt:lpstr>宋体</vt:lpstr>
      <vt:lpstr>微软雅黑</vt:lpstr>
      <vt:lpstr>Arial</vt:lpstr>
      <vt:lpstr>Calibri</vt:lpstr>
      <vt:lpstr>Segoe UI</vt:lpstr>
      <vt:lpstr>Segoe UI Light</vt:lpstr>
      <vt:lpstr>Segoe UI Semilight</vt:lpstr>
      <vt:lpstr>Times New Roman</vt:lpstr>
      <vt:lpstr>Default Theme</vt:lpstr>
      <vt:lpstr>Custom Design</vt:lpstr>
      <vt:lpstr>Office Theme</vt:lpstr>
      <vt:lpstr>OpenPAI: The Open Source  Initiative for AI Platform in China</vt:lpstr>
      <vt:lpstr>Background and Motivation</vt:lpstr>
      <vt:lpstr>Current Status and Challenges of AI Platform</vt:lpstr>
      <vt:lpstr>The Importance of an AI Platform</vt:lpstr>
      <vt:lpstr>An Open Platform for AI R&amp;D and Education</vt:lpstr>
      <vt:lpstr>Overview</vt:lpstr>
      <vt:lpstr>China Open AI Platform Alliance</vt:lpstr>
      <vt:lpstr>Open Platform for AI (OpenPAI)</vt:lpstr>
      <vt:lpstr>OpenPAI Architecture</vt:lpstr>
      <vt:lpstr>Implementation</vt:lpstr>
      <vt:lpstr>OpenPAI – Modularized (containerized) AI Platform</vt:lpstr>
      <vt:lpstr>An Open Ecosystem: Engage with China AI Community</vt:lpstr>
      <vt:lpstr>Train models on OpenPAI</vt:lpstr>
      <vt:lpstr>PowerPoint 演示文稿</vt:lpstr>
      <vt:lpstr>PowerPoint 演示文稿</vt:lpstr>
      <vt:lpstr>PowerPoint 演示文稿</vt:lpstr>
      <vt:lpstr>PowerPoint 演示文稿</vt:lpstr>
      <vt:lpstr>Build a Docker Image</vt:lpstr>
      <vt:lpstr>Regist a docker-hub account</vt:lpstr>
      <vt:lpstr>Install Docker-CE(Ubuntu)</vt:lpstr>
      <vt:lpstr>Install the Windows Subsystem for Linux</vt:lpstr>
      <vt:lpstr>PowerPoint 演示文稿</vt:lpstr>
      <vt:lpstr>Install from a package</vt:lpstr>
      <vt:lpstr>Install Docker Desktop(Windows)</vt:lpstr>
      <vt:lpstr>Build your own docker environment</vt:lpstr>
      <vt:lpstr>Use your own Docker image to submit jobs </vt:lpstr>
      <vt:lpstr>Some commands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Faculty Summit 2018</dc:title>
  <dc:creator>Mariah L. Christianson</dc:creator>
  <cp:lastModifiedBy>吕 昱峰</cp:lastModifiedBy>
  <cp:revision>30</cp:revision>
  <dcterms:created xsi:type="dcterms:W3CDTF">2018-06-28T20:16:25Z</dcterms:created>
  <dcterms:modified xsi:type="dcterms:W3CDTF">2019-07-31T07:24:16Z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mariahl@microsoft.com</vt:lpwstr>
  </property>
  <property fmtid="{D5CDD505-2E9C-101B-9397-08002B2CF9AE}" pid="5" name="MSIP_Label_f42aa342-8706-4288-bd11-ebb85995028c_SetDate">
    <vt:lpwstr>2018-06-28T20:51:36.0282450Z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0x010100A8A95AC407529A4B8367EBCC1BDB6E99</vt:lpwstr>
  </property>
</Properties>
</file>